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9" r:id="rId4"/>
    <p:sldMasterId id="2147483870" r:id="rId5"/>
  </p:sldMasterIdLst>
  <p:notesMasterIdLst>
    <p:notesMasterId r:id="rId10"/>
  </p:notesMasterIdLst>
  <p:handoutMasterIdLst>
    <p:handoutMasterId r:id="rId11"/>
  </p:handoutMasterIdLst>
  <p:sldIdLst>
    <p:sldId id="260" r:id="rId6"/>
    <p:sldId id="264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4B4B"/>
    <a:srgbClr val="FBDBB2"/>
    <a:srgbClr val="C0DBF0"/>
    <a:srgbClr val="FFFFFF"/>
    <a:srgbClr val="B2C5D9"/>
    <a:srgbClr val="B2DECF"/>
    <a:srgbClr val="009260"/>
    <a:srgbClr val="E7B2C2"/>
    <a:srgbClr val="F3F2F1"/>
    <a:srgbClr val="737373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B4B935-DD44-3746-BE16-9A37253117F4}" v="52" dt="2026-07-08T07:51:07.593"/>
    <p1510:client id="{59ACEACD-CD89-43E2-841B-FE2C7417D55A}" v="2" dt="2026-07-08T19:32:05.6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36" autoAdjust="0"/>
    <p:restoredTop sz="96281"/>
  </p:normalViewPr>
  <p:slideViewPr>
    <p:cSldViewPr snapToGrid="0">
      <p:cViewPr varScale="1">
        <p:scale>
          <a:sx n="148" d="100"/>
          <a:sy n="148" d="100"/>
        </p:scale>
        <p:origin x="224" y="184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3920" y="9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23734784-8B50-439E-A738-BDC6800B9A4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EF4E166-A62C-4F00-A235-7EC6640A7D8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35C3B-36CA-4AC0-968D-BDD4B9435C1B}" type="datetimeFigureOut">
              <a:rPr lang="de-DE" smtClean="0"/>
              <a:t>09.07.2026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2EA3053-7ADA-45D3-B80E-7B2FAD1312C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A429F9D-498D-460E-ACD4-843DDBD1DA4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18AACB-88B5-406E-911D-B80207CFB60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1747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531E23-3671-4EB1-A929-4F2D23AD3768}" type="datetimeFigureOut">
              <a:rPr lang="en-US" smtClean="0"/>
              <a:t>7/9/2026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235E42-08C2-4B51-8226-949D8765D5F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611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wirtschaftsinformatik.fraunhofer.de/" TargetMode="External"/><Relationship Id="rId5" Type="http://schemas.openxmlformats.org/officeDocument/2006/relationships/hyperlink" Target="http://www.fim-rc.de/" TargetMode="Externa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m-rc.de/" TargetMode="External"/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2.svg"/><Relationship Id="rId4" Type="http://schemas.openxmlformats.org/officeDocument/2006/relationships/hyperlink" Target="http://www.wirtschaftsinformatik.fraunhofer.de/" TargetMode="Externa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m-rc.de/" TargetMode="External"/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2.svg"/><Relationship Id="rId4" Type="http://schemas.openxmlformats.org/officeDocument/2006/relationships/hyperlink" Target="http://www.wirtschaftsinformatik.fraunhofer.de/" TargetMode="Externa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m-rc.de/" TargetMode="External"/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2.svg"/><Relationship Id="rId4" Type="http://schemas.openxmlformats.org/officeDocument/2006/relationships/hyperlink" Target="http://www.wirtschaftsinformatik.fraunhofer.de/" TargetMode="Externa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m-rc.de/" TargetMode="External"/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2.svg"/><Relationship Id="rId4" Type="http://schemas.openxmlformats.org/officeDocument/2006/relationships/hyperlink" Target="http://www.wirtschaftsinformatik.fraunhofer.de/" TargetMode="Externa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rtschaftsinformatik.fraunhofer.de/" TargetMode="External"/><Relationship Id="rId2" Type="http://schemas.openxmlformats.org/officeDocument/2006/relationships/hyperlink" Target="http://www.fim-rc.de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2.svg"/><Relationship Id="rId4" Type="http://schemas.openxmlformats.org/officeDocument/2006/relationships/image" Target="../media/image5.sv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m-rc.de/" TargetMode="External"/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2.svg"/><Relationship Id="rId4" Type="http://schemas.openxmlformats.org/officeDocument/2006/relationships/hyperlink" Target="http://www.wirtschaftsinformatik.fraunhofer.de/" TargetMode="Externa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m-rc.de/" TargetMode="External"/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2.svg"/><Relationship Id="rId4" Type="http://schemas.openxmlformats.org/officeDocument/2006/relationships/hyperlink" Target="http://www.wirtschaftsinformatik.fraunhofer.de/" TargetMode="Externa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4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svg"/><Relationship Id="rId5" Type="http://schemas.openxmlformats.org/officeDocument/2006/relationships/image" Target="../media/image9.svg"/><Relationship Id="rId4" Type="http://schemas.openxmlformats.org/officeDocument/2006/relationships/image" Target="../media/image2.svg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2.svg"/><Relationship Id="rId7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svg"/><Relationship Id="rId5" Type="http://schemas.openxmlformats.org/officeDocument/2006/relationships/image" Target="../media/image9.svg"/><Relationship Id="rId4" Type="http://schemas.openxmlformats.org/officeDocument/2006/relationships/image" Target="../media/image5.sv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rtschaftsinformatik.fraunhofer.de/" TargetMode="External"/><Relationship Id="rId2" Type="http://schemas.openxmlformats.org/officeDocument/2006/relationships/hyperlink" Target="http://www.fim-rc.de/" TargetMode="External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2.sv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rtschaftsinformatik.fraunhofer.de/" TargetMode="External"/><Relationship Id="rId2" Type="http://schemas.openxmlformats.org/officeDocument/2006/relationships/hyperlink" Target="http://www.fim-rc.de/" TargetMode="External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2.sv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rtschaftsinformatik.fraunhofer.de/" TargetMode="External"/><Relationship Id="rId2" Type="http://schemas.openxmlformats.org/officeDocument/2006/relationships/hyperlink" Target="http://www.fim-rc.de/" TargetMode="External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2.sv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rtschaftsinformatik.fraunhofer.de/" TargetMode="External"/><Relationship Id="rId2" Type="http://schemas.openxmlformats.org/officeDocument/2006/relationships/hyperlink" Target="http://www.fim-rc.de/" TargetMode="External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2.sv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rtschaftsinformatik.fraunhofer.de/" TargetMode="External"/><Relationship Id="rId2" Type="http://schemas.openxmlformats.org/officeDocument/2006/relationships/hyperlink" Target="http://www.fim-rc.de/" TargetMode="External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2.sv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rtschaftsinformatik.fraunhofer.de/" TargetMode="External"/><Relationship Id="rId2" Type="http://schemas.openxmlformats.org/officeDocument/2006/relationships/hyperlink" Target="http://www.fim-rc.de/" TargetMode="External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2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m-rc.de/" TargetMode="External"/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2.svg"/><Relationship Id="rId4" Type="http://schemas.openxmlformats.org/officeDocument/2006/relationships/hyperlink" Target="http://www.wirtschaftsinformatik.fraunhofer.de/" TargetMode="Externa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sv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sv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sv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sv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m-rc.de/" TargetMode="External"/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2.svg"/><Relationship Id="rId4" Type="http://schemas.openxmlformats.org/officeDocument/2006/relationships/hyperlink" Target="http://www.wirtschaftsinformatik.fraunhofer.de/" TargetMode="Externa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svg"/><Relationship Id="rId5" Type="http://schemas.openxmlformats.org/officeDocument/2006/relationships/image" Target="../media/image10.svg"/><Relationship Id="rId4" Type="http://schemas.openxmlformats.org/officeDocument/2006/relationships/image" Target="../media/image9.sv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svg"/><Relationship Id="rId5" Type="http://schemas.openxmlformats.org/officeDocument/2006/relationships/image" Target="../media/image11.svg"/><Relationship Id="rId4" Type="http://schemas.openxmlformats.org/officeDocument/2006/relationships/image" Target="../media/image9.sv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m-rc.de/" TargetMode="External"/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2.svg"/><Relationship Id="rId4" Type="http://schemas.openxmlformats.org/officeDocument/2006/relationships/hyperlink" Target="http://www.wirtschaftsinformatik.fraunhofer.de/" TargetMode="Externa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m-rc.de/" TargetMode="External"/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2.svg"/><Relationship Id="rId4" Type="http://schemas.openxmlformats.org/officeDocument/2006/relationships/hyperlink" Target="http://www.wirtschaftsinformatik.fraunhofer.de/" TargetMode="Externa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m-rc.de/" TargetMode="External"/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2.svg"/><Relationship Id="rId4" Type="http://schemas.openxmlformats.org/officeDocument/2006/relationships/hyperlink" Target="http://www.wirtschaftsinformatik.fraunhofer.de/" TargetMode="Externa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m-rc.de/" TargetMode="External"/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2.svg"/><Relationship Id="rId4" Type="http://schemas.openxmlformats.org/officeDocument/2006/relationships/hyperlink" Target="http://www.wirtschaftsinformatik.fraunhofer.de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_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72AA9AF9-C1E4-45D7-81EE-22A40C9977F1}"/>
              </a:ext>
            </a:extLst>
          </p:cNvPr>
          <p:cNvSpPr/>
          <p:nvPr userDrawn="1"/>
        </p:nvSpPr>
        <p:spPr>
          <a:xfrm>
            <a:off x="-1" y="10574"/>
            <a:ext cx="12192000" cy="67897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E8B9819-F136-4869-839D-BB089F223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48555" y="1398227"/>
            <a:ext cx="7092583" cy="776288"/>
          </a:xfrm>
        </p:spPr>
        <p:txBody>
          <a:bodyPr/>
          <a:lstStyle>
            <a:lvl1pPr>
              <a:defRPr sz="2800"/>
            </a:lvl1pPr>
          </a:lstStyle>
          <a:p>
            <a:r>
              <a:rPr lang="de-DE"/>
              <a:t>Titelfolie Lorem</a:t>
            </a:r>
            <a:br>
              <a:rPr lang="de-DE"/>
            </a:br>
            <a:r>
              <a:rPr lang="de-DE"/>
              <a:t>Zweite Zeile Ipsum</a:t>
            </a:r>
            <a:endParaRPr lang="en-US"/>
          </a:p>
        </p:txBody>
      </p:sp>
      <p:cxnSp>
        <p:nvCxnSpPr>
          <p:cNvPr id="36" name="Gerader Verbinder 35">
            <a:extLst>
              <a:ext uri="{FF2B5EF4-FFF2-40B4-BE49-F238E27FC236}">
                <a16:creationId xmlns:a16="http://schemas.microsoft.com/office/drawing/2014/main" id="{0A6A1785-717B-4105-AEF1-3558EA09322A}"/>
              </a:ext>
            </a:extLst>
          </p:cNvPr>
          <p:cNvCxnSpPr>
            <a:cxnSpLocks/>
          </p:cNvCxnSpPr>
          <p:nvPr userDrawn="1"/>
        </p:nvCxnSpPr>
        <p:spPr>
          <a:xfrm>
            <a:off x="4548555" y="1238116"/>
            <a:ext cx="708659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Rechteck 133">
            <a:extLst>
              <a:ext uri="{FF2B5EF4-FFF2-40B4-BE49-F238E27FC236}">
                <a16:creationId xmlns:a16="http://schemas.microsoft.com/office/drawing/2014/main" id="{5160DD39-B6E4-4C35-9F28-B07F49DEFDF7}"/>
              </a:ext>
            </a:extLst>
          </p:cNvPr>
          <p:cNvSpPr/>
          <p:nvPr userDrawn="1"/>
        </p:nvSpPr>
        <p:spPr>
          <a:xfrm>
            <a:off x="0" y="0"/>
            <a:ext cx="12192000" cy="682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B10034"/>
              </a:solidFill>
            </a:endParaRPr>
          </a:p>
        </p:txBody>
      </p:sp>
      <p:cxnSp>
        <p:nvCxnSpPr>
          <p:cNvPr id="137" name="Gerader Verbinder 136">
            <a:extLst>
              <a:ext uri="{FF2B5EF4-FFF2-40B4-BE49-F238E27FC236}">
                <a16:creationId xmlns:a16="http://schemas.microsoft.com/office/drawing/2014/main" id="{9F27BDD9-D063-403B-A5F1-57C38EF89F35}"/>
              </a:ext>
            </a:extLst>
          </p:cNvPr>
          <p:cNvCxnSpPr>
            <a:cxnSpLocks/>
          </p:cNvCxnSpPr>
          <p:nvPr userDrawn="1"/>
        </p:nvCxnSpPr>
        <p:spPr>
          <a:xfrm>
            <a:off x="4548554" y="1238116"/>
            <a:ext cx="7092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B9E3A918-C7A3-4B04-91C1-386B3A47E83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68262"/>
            <a:ext cx="4114800" cy="6789738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 </a:t>
            </a:r>
            <a:endParaRPr lang="en-US"/>
          </a:p>
        </p:txBody>
      </p:sp>
      <p:sp>
        <p:nvSpPr>
          <p:cNvPr id="111" name="Textplatzhalter 38">
            <a:extLst>
              <a:ext uri="{FF2B5EF4-FFF2-40B4-BE49-F238E27FC236}">
                <a16:creationId xmlns:a16="http://schemas.microsoft.com/office/drawing/2014/main" id="{8772F2C6-6216-40E2-961F-FE177F24D2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48557" y="2385194"/>
            <a:ext cx="7092583" cy="494571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Untertitel </a:t>
            </a:r>
            <a:r>
              <a:rPr lang="de-DE" dirty="0" err="1"/>
              <a:t>Lorem</a:t>
            </a:r>
            <a:br>
              <a:rPr lang="de-DE" dirty="0"/>
            </a:br>
            <a:r>
              <a:rPr lang="de-DE" dirty="0"/>
              <a:t>Zweite Zeile Ipsum</a:t>
            </a:r>
            <a:endParaRPr lang="en-US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034803B6-1E5B-CE4E-A696-6675417BFBE3}"/>
              </a:ext>
            </a:extLst>
          </p:cNvPr>
          <p:cNvSpPr txBox="1"/>
          <p:nvPr userDrawn="1"/>
        </p:nvSpPr>
        <p:spPr>
          <a:xfrm>
            <a:off x="4533901" y="2879766"/>
            <a:ext cx="7086599" cy="2412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marR="0" lvl="0" indent="0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DE" sz="1200" b="1" dirty="0">
              <a:solidFill>
                <a:schemeClr val="accent3">
                  <a:lumMod val="75000"/>
                </a:schemeClr>
              </a:solidFill>
            </a:endParaRPr>
          </a:p>
          <a:p>
            <a:pPr lvl="0"/>
            <a:r>
              <a:rPr lang="de-DE" sz="1200" b="1" dirty="0">
                <a:solidFill>
                  <a:schemeClr val="accent3">
                    <a:lumMod val="75000"/>
                  </a:schemeClr>
                </a:solidFill>
              </a:rPr>
              <a:t>FIM Forschungsinstitut für Informationsmanagement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dirty="0">
                <a:solidFill>
                  <a:schemeClr val="accent3">
                    <a:lumMod val="75000"/>
                  </a:schemeClr>
                </a:solidFill>
              </a:rPr>
              <a:t>Fraunhofer-Institut für Angewandte Informationstechnik FIT,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dirty="0">
                <a:solidFill>
                  <a:schemeClr val="accent3">
                    <a:lumMod val="75000"/>
                  </a:schemeClr>
                </a:solidFill>
              </a:rPr>
              <a:t>Institutsteil Wirtschaftsinformatik</a:t>
            </a:r>
          </a:p>
          <a:p>
            <a:pPr lvl="0"/>
            <a:endParaRPr lang="de-DE" sz="1200" dirty="0">
              <a:solidFill>
                <a:schemeClr val="accent3">
                  <a:lumMod val="75000"/>
                </a:schemeClr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>
                <a:solidFill>
                  <a:schemeClr val="accent3">
                    <a:lumMod val="75000"/>
                  </a:schemeClr>
                </a:solidFill>
              </a:rPr>
              <a:t>Prof. Dr. Christoph Buck		Prof. Dr. Niklas Kühl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>
                <a:solidFill>
                  <a:schemeClr val="accent3">
                    <a:lumMod val="75000"/>
                  </a:schemeClr>
                </a:solidFill>
              </a:rPr>
              <a:t>Prof. Dr. Dr. h.c. Hans Ulrich Buhl	Prof. Dr. Anna Maria Oberländer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>
                <a:solidFill>
                  <a:schemeClr val="accent3">
                    <a:lumMod val="75000"/>
                  </a:schemeClr>
                </a:solidFill>
              </a:rPr>
              <a:t>Prof. Dr. Torsten Eymann		Prof. Dr. Maximilian Röglinger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>
                <a:solidFill>
                  <a:schemeClr val="accent3">
                    <a:lumMod val="75000"/>
                  </a:schemeClr>
                </a:solidFill>
              </a:rPr>
              <a:t>Prof. Dr. Henner Gimpel		Prof. Dr. Manfred Schoch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>
                <a:solidFill>
                  <a:schemeClr val="accent3">
                    <a:lumMod val="75000"/>
                  </a:schemeClr>
                </a:solidFill>
              </a:rPr>
              <a:t>Prof. Dr. Björn Häckel		Prof. Dr. Jens Strüker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>
                <a:solidFill>
                  <a:schemeClr val="accent3">
                    <a:lumMod val="75000"/>
                  </a:schemeClr>
                </a:solidFill>
              </a:rPr>
              <a:t>Prof. Dr. Wolfgang Kratsch		Prof. Dr. Nils Urbach</a:t>
            </a:r>
            <a:br>
              <a:rPr lang="de-DE" sz="120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de-DE" sz="1200" dirty="0">
                <a:solidFill>
                  <a:schemeClr val="accent3">
                    <a:lumMod val="75000"/>
                  </a:schemeClr>
                </a:solidFill>
              </a:rPr>
              <a:t>		</a:t>
            </a:r>
            <a:br>
              <a:rPr lang="de-DE" sz="1200" dirty="0">
                <a:solidFill>
                  <a:schemeClr val="accent3">
                    <a:lumMod val="75000"/>
                  </a:schemeClr>
                </a:solidFill>
              </a:rPr>
            </a:br>
            <a:endParaRPr lang="de-DE" sz="1200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 algn="l">
              <a:buNone/>
            </a:pPr>
            <a:endParaRPr lang="de-DE" sz="12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E44E2B36-ED54-4231-BAD0-049A41AC35C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46568" y="416455"/>
            <a:ext cx="1490668" cy="408233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2EFECFCE-73A1-4B98-A797-CF2931D1414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04329" y="6405705"/>
            <a:ext cx="250152" cy="250152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B210D276-2588-49F2-9F50-8741BD01FC14}"/>
              </a:ext>
            </a:extLst>
          </p:cNvPr>
          <p:cNvSpPr txBox="1"/>
          <p:nvPr userDrawn="1"/>
        </p:nvSpPr>
        <p:spPr>
          <a:xfrm>
            <a:off x="4846560" y="6436157"/>
            <a:ext cx="5200016" cy="189249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ctr">
            <a:noAutofit/>
          </a:bodyPr>
          <a:lstStyle/>
          <a:p>
            <a:pPr marL="0" marR="0" lvl="0" indent="0" algn="l" defTabSz="74295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kern="1200" noProof="0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Augsburg      Bayreuth      Frankfurt      München      Stuttgart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886EA6AB-BE30-4118-A30A-9B995917C5BF}"/>
              </a:ext>
            </a:extLst>
          </p:cNvPr>
          <p:cNvSpPr txBox="1"/>
          <p:nvPr userDrawn="1"/>
        </p:nvSpPr>
        <p:spPr>
          <a:xfrm>
            <a:off x="4548554" y="5437050"/>
            <a:ext cx="3364380" cy="36566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de-DE" sz="1200">
                <a:solidFill>
                  <a:schemeClr val="tx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www.fim-rc.de</a:t>
            </a:r>
            <a:endParaRPr lang="de-DE" sz="1200">
              <a:solidFill>
                <a:schemeClr val="tx2"/>
              </a:solidFill>
            </a:endParaRPr>
          </a:p>
          <a:p>
            <a:pPr lvl="0"/>
            <a:r>
              <a:rPr lang="de-DE" sz="1200">
                <a:solidFill>
                  <a:schemeClr val="tx2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www.wirtschaftsinformatik.fraunhofer.de</a:t>
            </a:r>
            <a:endParaRPr lang="de-DE" sz="1200">
              <a:solidFill>
                <a:schemeClr val="tx2"/>
              </a:solidFill>
            </a:endParaRPr>
          </a:p>
          <a:p>
            <a:pPr marL="0" indent="0" algn="l">
              <a:buFont typeface="Wingdings" panose="05000000000000000000" pitchFamily="2" charset="2"/>
              <a:buNone/>
            </a:pPr>
            <a:endParaRPr lang="de-DE" sz="1400">
              <a:solidFill>
                <a:schemeClr val="tx2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98CCA99-B661-6925-438E-1C160056587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548554" y="414113"/>
            <a:ext cx="1335739" cy="5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630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_MR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72AA9AF9-C1E4-45D7-81EE-22A40C9977F1}"/>
              </a:ext>
            </a:extLst>
          </p:cNvPr>
          <p:cNvSpPr/>
          <p:nvPr userDrawn="1"/>
        </p:nvSpPr>
        <p:spPr>
          <a:xfrm>
            <a:off x="1" y="68262"/>
            <a:ext cx="12192000" cy="67897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BA1E4C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E8B9819-F136-4869-839D-BB089F223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48555" y="1397592"/>
            <a:ext cx="7092583" cy="776288"/>
          </a:xfrm>
        </p:spPr>
        <p:txBody>
          <a:bodyPr/>
          <a:lstStyle>
            <a:lvl1pPr>
              <a:defRPr sz="2800"/>
            </a:lvl1pPr>
          </a:lstStyle>
          <a:p>
            <a:r>
              <a:rPr lang="de-DE"/>
              <a:t>Professoren </a:t>
            </a:r>
            <a:r>
              <a:rPr lang="de-DE" err="1"/>
              <a:t>Lorem</a:t>
            </a:r>
            <a:br>
              <a:rPr lang="de-DE"/>
            </a:br>
            <a:r>
              <a:rPr lang="de-DE"/>
              <a:t>Zweite Zeile Ipsum</a:t>
            </a:r>
            <a:endParaRPr lang="en-US"/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B9E3A918-C7A3-4B04-91C1-386B3A47E83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68262"/>
            <a:ext cx="4114800" cy="6789738"/>
          </a:xfrm>
          <a:solidFill>
            <a:srgbClr val="E7B2C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 </a:t>
            </a:r>
            <a:endParaRPr lang="en-US"/>
          </a:p>
        </p:txBody>
      </p:sp>
      <p:sp>
        <p:nvSpPr>
          <p:cNvPr id="39" name="Textplatzhalter 38">
            <a:extLst>
              <a:ext uri="{FF2B5EF4-FFF2-40B4-BE49-F238E27FC236}">
                <a16:creationId xmlns:a16="http://schemas.microsoft.com/office/drawing/2014/main" id="{7CB5CBC7-4143-4DEA-8809-9B114E002A77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4548557" y="2385194"/>
            <a:ext cx="7092583" cy="494571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/>
              <a:t>Untertitel Lorem</a:t>
            </a:r>
            <a:br>
              <a:rPr lang="de-DE"/>
            </a:br>
            <a:r>
              <a:rPr lang="de-DE"/>
              <a:t>Zweite Zeile Ipsum</a:t>
            </a:r>
            <a:endParaRPr lang="en-US"/>
          </a:p>
        </p:txBody>
      </p:sp>
      <p:sp>
        <p:nvSpPr>
          <p:cNvPr id="134" name="Rechteck 133">
            <a:extLst>
              <a:ext uri="{FF2B5EF4-FFF2-40B4-BE49-F238E27FC236}">
                <a16:creationId xmlns:a16="http://schemas.microsoft.com/office/drawing/2014/main" id="{5160DD39-B6E4-4C35-9F28-B07F49DEFDF7}"/>
              </a:ext>
            </a:extLst>
          </p:cNvPr>
          <p:cNvSpPr/>
          <p:nvPr userDrawn="1"/>
        </p:nvSpPr>
        <p:spPr>
          <a:xfrm>
            <a:off x="0" y="0"/>
            <a:ext cx="12192000" cy="682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136" name="Gerader Verbinder 135">
            <a:extLst>
              <a:ext uri="{FF2B5EF4-FFF2-40B4-BE49-F238E27FC236}">
                <a16:creationId xmlns:a16="http://schemas.microsoft.com/office/drawing/2014/main" id="{19B33EA7-9CE8-493B-9082-0F747F82D6A2}"/>
              </a:ext>
            </a:extLst>
          </p:cNvPr>
          <p:cNvCxnSpPr>
            <a:cxnSpLocks/>
          </p:cNvCxnSpPr>
          <p:nvPr userDrawn="1"/>
        </p:nvCxnSpPr>
        <p:spPr>
          <a:xfrm>
            <a:off x="4548555" y="1238116"/>
            <a:ext cx="708659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Gerader Verbinder 137">
            <a:extLst>
              <a:ext uri="{FF2B5EF4-FFF2-40B4-BE49-F238E27FC236}">
                <a16:creationId xmlns:a16="http://schemas.microsoft.com/office/drawing/2014/main" id="{0A45966A-13AC-43DE-93A7-08E0DE51F97A}"/>
              </a:ext>
            </a:extLst>
          </p:cNvPr>
          <p:cNvCxnSpPr>
            <a:cxnSpLocks/>
          </p:cNvCxnSpPr>
          <p:nvPr userDrawn="1"/>
        </p:nvCxnSpPr>
        <p:spPr>
          <a:xfrm>
            <a:off x="4548554" y="1238116"/>
            <a:ext cx="7092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>
            <a:extLst>
              <a:ext uri="{FF2B5EF4-FFF2-40B4-BE49-F238E27FC236}">
                <a16:creationId xmlns:a16="http://schemas.microsoft.com/office/drawing/2014/main" id="{6CB2CED3-55B2-2948-BCA3-8CCE186DA74C}"/>
              </a:ext>
            </a:extLst>
          </p:cNvPr>
          <p:cNvSpPr txBox="1"/>
          <p:nvPr userDrawn="1"/>
        </p:nvSpPr>
        <p:spPr>
          <a:xfrm>
            <a:off x="4548554" y="3047093"/>
            <a:ext cx="7086600" cy="315418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de-DE" sz="1200" b="1" dirty="0">
                <a:solidFill>
                  <a:schemeClr val="accent3">
                    <a:lumMod val="75000"/>
                  </a:schemeClr>
                </a:solidFill>
              </a:rPr>
              <a:t>Prof. Dr. Maximilian </a:t>
            </a:r>
            <a:r>
              <a:rPr lang="de-DE" sz="1200" b="1" dirty="0" err="1">
                <a:solidFill>
                  <a:schemeClr val="accent3">
                    <a:lumMod val="75000"/>
                  </a:schemeClr>
                </a:solidFill>
              </a:rPr>
              <a:t>Röglinger</a:t>
            </a:r>
            <a:endParaRPr lang="de-DE" sz="1200" b="1" dirty="0">
              <a:solidFill>
                <a:schemeClr val="accent3">
                  <a:lumMod val="75000"/>
                </a:schemeClr>
              </a:solidFill>
            </a:endParaRPr>
          </a:p>
          <a:p>
            <a:pPr lvl="0"/>
            <a:endParaRPr lang="de-DE" sz="1200" b="1" dirty="0">
              <a:solidFill>
                <a:schemeClr val="accent3">
                  <a:lumMod val="75000"/>
                </a:schemeClr>
              </a:solidFill>
            </a:endParaRPr>
          </a:p>
          <a:p>
            <a:pPr lvl="0"/>
            <a:r>
              <a:rPr lang="de-DE" sz="1200" b="0" kern="1200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FIM </a:t>
            </a:r>
            <a:r>
              <a:rPr lang="de-DE" sz="1200" b="0" dirty="0">
                <a:solidFill>
                  <a:schemeClr val="accent3">
                    <a:lumMod val="75000"/>
                  </a:schemeClr>
                </a:solidFill>
              </a:rPr>
              <a:t>Forschungsinstitut für Informationsmanagement</a:t>
            </a:r>
          </a:p>
          <a:p>
            <a:pPr lvl="0"/>
            <a:endParaRPr lang="de-DE" sz="1200" b="0" dirty="0">
              <a:solidFill>
                <a:schemeClr val="accent3">
                  <a:lumMod val="75000"/>
                </a:schemeClr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dirty="0">
                <a:solidFill>
                  <a:srgbClr val="4B4B4B"/>
                </a:solidFill>
              </a:rPr>
              <a:t>Fraunhofer-Institut für Angewandte Informationstechnik FIT,</a:t>
            </a:r>
          </a:p>
          <a:p>
            <a:pPr lvl="0"/>
            <a:r>
              <a:rPr lang="de-DE" sz="1200" b="0" dirty="0">
                <a:solidFill>
                  <a:srgbClr val="4B4B4B"/>
                </a:solidFill>
              </a:rPr>
              <a:t>Institutsteil Wirtschaftsinformatik </a:t>
            </a:r>
          </a:p>
          <a:p>
            <a:pPr lvl="0"/>
            <a:endParaRPr lang="de-DE" sz="1200" b="1" dirty="0">
              <a:solidFill>
                <a:schemeClr val="accent3">
                  <a:lumMod val="75000"/>
                </a:schemeClr>
              </a:solidFill>
            </a:endParaRPr>
          </a:p>
          <a:p>
            <a:pPr lvl="0"/>
            <a:r>
              <a:rPr lang="de-DE" sz="1200" b="0" dirty="0">
                <a:solidFill>
                  <a:schemeClr val="accent3">
                    <a:lumMod val="75000"/>
                  </a:schemeClr>
                </a:solidFill>
              </a:rPr>
              <a:t>Universität Bayreuth, </a:t>
            </a:r>
          </a:p>
          <a:p>
            <a:pPr lvl="0"/>
            <a:r>
              <a:rPr lang="de-DE" sz="1200" b="0" dirty="0">
                <a:solidFill>
                  <a:schemeClr val="accent3">
                    <a:lumMod val="75000"/>
                  </a:schemeClr>
                </a:solidFill>
              </a:rPr>
              <a:t>Rechts- und Wirtschaftswissenschaftliche Fakultät,</a:t>
            </a:r>
          </a:p>
          <a:p>
            <a:pPr lvl="0"/>
            <a:r>
              <a:rPr lang="de-DE" sz="1200" b="0" dirty="0">
                <a:solidFill>
                  <a:schemeClr val="accent3">
                    <a:lumMod val="75000"/>
                  </a:schemeClr>
                </a:solidFill>
              </a:rPr>
              <a:t>Lehrstuhl für Wirtschaftsinformatik und Wertorientiertes Prozessmanagement</a:t>
            </a:r>
          </a:p>
          <a:p>
            <a:pPr lvl="0"/>
            <a:endParaRPr lang="de-DE" sz="1200" b="1" dirty="0">
              <a:solidFill>
                <a:schemeClr val="accent3">
                  <a:lumMod val="75000"/>
                </a:schemeClr>
              </a:solidFill>
            </a:endParaRPr>
          </a:p>
          <a:p>
            <a:pPr lvl="0"/>
            <a:endParaRPr lang="de-DE" sz="1200" b="1" dirty="0">
              <a:solidFill>
                <a:srgbClr val="006D48"/>
              </a:solidFill>
            </a:endParaRPr>
          </a:p>
          <a:p>
            <a:pPr lvl="0"/>
            <a:endParaRPr lang="de-DE" sz="1200" b="1" dirty="0">
              <a:solidFill>
                <a:schemeClr val="accent3">
                  <a:lumMod val="75000"/>
                </a:schemeClr>
              </a:solidFill>
            </a:endParaRPr>
          </a:p>
          <a:p>
            <a:pPr lvl="0"/>
            <a:endParaRPr lang="de-DE" sz="1200" b="1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 algn="l">
              <a:buNone/>
            </a:pPr>
            <a:endParaRPr lang="de-DE" sz="12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8FFAC10B-F99E-40B7-A086-D857BCBBE76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504329" y="6405705"/>
            <a:ext cx="250152" cy="250152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0AC4B55F-FB9F-48C5-A453-49C52A72F7D6}"/>
              </a:ext>
            </a:extLst>
          </p:cNvPr>
          <p:cNvSpPr txBox="1"/>
          <p:nvPr userDrawn="1"/>
        </p:nvSpPr>
        <p:spPr>
          <a:xfrm>
            <a:off x="4846560" y="6436157"/>
            <a:ext cx="5200016" cy="189249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ctr">
            <a:noAutofit/>
          </a:bodyPr>
          <a:lstStyle/>
          <a:p>
            <a:pPr marL="0" marR="0" lvl="0" indent="0" algn="l" defTabSz="74295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kern="1200" noProof="0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Augsburg      Bayreuth      Frankfurt      München      Stuttgart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36D474AB-2B82-41FC-AC7C-7EA57BAE4FE0}"/>
              </a:ext>
            </a:extLst>
          </p:cNvPr>
          <p:cNvSpPr txBox="1"/>
          <p:nvPr userDrawn="1"/>
        </p:nvSpPr>
        <p:spPr>
          <a:xfrm>
            <a:off x="4548554" y="5437050"/>
            <a:ext cx="3364380" cy="365668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lvl="0"/>
            <a:r>
              <a:rPr lang="de-DE" sz="1200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www.fim-rc.de</a:t>
            </a:r>
            <a:endParaRPr lang="de-DE" sz="1200">
              <a:solidFill>
                <a:schemeClr val="tx2"/>
              </a:solidFill>
            </a:endParaRPr>
          </a:p>
          <a:p>
            <a:pPr lvl="0"/>
            <a:r>
              <a:rPr lang="de-DE" sz="1200">
                <a:solidFill>
                  <a:schemeClr val="tx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www.wirtschaftsinformatik.fraunhofer.de</a:t>
            </a:r>
            <a:endParaRPr lang="de-DE" sz="1400">
              <a:solidFill>
                <a:schemeClr val="tx2"/>
              </a:solidFill>
            </a:endParaRP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FF525F40-32A0-44F2-9F30-B35D8F1A514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46568" y="416455"/>
            <a:ext cx="1490668" cy="408233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39DA4E1A-1A0A-B610-A1DA-9C36E9E15D7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48554" y="414113"/>
            <a:ext cx="1335739" cy="5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610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_Ma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72AA9AF9-C1E4-45D7-81EE-22A40C9977F1}"/>
              </a:ext>
            </a:extLst>
          </p:cNvPr>
          <p:cNvSpPr/>
          <p:nvPr userDrawn="1"/>
        </p:nvSpPr>
        <p:spPr>
          <a:xfrm>
            <a:off x="1" y="68262"/>
            <a:ext cx="12192000" cy="67897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BA1E4C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E8B9819-F136-4869-839D-BB089F223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48555" y="1397592"/>
            <a:ext cx="7092583" cy="776288"/>
          </a:xfrm>
        </p:spPr>
        <p:txBody>
          <a:bodyPr/>
          <a:lstStyle>
            <a:lvl1pPr>
              <a:defRPr sz="2800"/>
            </a:lvl1pPr>
          </a:lstStyle>
          <a:p>
            <a:r>
              <a:rPr lang="de-DE"/>
              <a:t>Professoren </a:t>
            </a:r>
            <a:r>
              <a:rPr lang="de-DE" err="1"/>
              <a:t>Lorem</a:t>
            </a:r>
            <a:br>
              <a:rPr lang="de-DE"/>
            </a:br>
            <a:r>
              <a:rPr lang="de-DE"/>
              <a:t>Zweite Zeile Ipsum</a:t>
            </a:r>
            <a:endParaRPr lang="en-US"/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B9E3A918-C7A3-4B04-91C1-386B3A47E83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68262"/>
            <a:ext cx="4114800" cy="6789738"/>
          </a:xfrm>
          <a:solidFill>
            <a:srgbClr val="E7B2C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 </a:t>
            </a:r>
            <a:endParaRPr lang="en-US"/>
          </a:p>
        </p:txBody>
      </p:sp>
      <p:sp>
        <p:nvSpPr>
          <p:cNvPr id="39" name="Textplatzhalter 38">
            <a:extLst>
              <a:ext uri="{FF2B5EF4-FFF2-40B4-BE49-F238E27FC236}">
                <a16:creationId xmlns:a16="http://schemas.microsoft.com/office/drawing/2014/main" id="{7CB5CBC7-4143-4DEA-8809-9B114E002A77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4548557" y="2385194"/>
            <a:ext cx="7092583" cy="494571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/>
              <a:t>Untertitel Lorem</a:t>
            </a:r>
            <a:br>
              <a:rPr lang="de-DE"/>
            </a:br>
            <a:r>
              <a:rPr lang="de-DE"/>
              <a:t>Zweite Zeile Ipsum</a:t>
            </a:r>
            <a:endParaRPr lang="en-US"/>
          </a:p>
        </p:txBody>
      </p:sp>
      <p:sp>
        <p:nvSpPr>
          <p:cNvPr id="134" name="Rechteck 133">
            <a:extLst>
              <a:ext uri="{FF2B5EF4-FFF2-40B4-BE49-F238E27FC236}">
                <a16:creationId xmlns:a16="http://schemas.microsoft.com/office/drawing/2014/main" id="{5160DD39-B6E4-4C35-9F28-B07F49DEFDF7}"/>
              </a:ext>
            </a:extLst>
          </p:cNvPr>
          <p:cNvSpPr/>
          <p:nvPr userDrawn="1"/>
        </p:nvSpPr>
        <p:spPr>
          <a:xfrm>
            <a:off x="0" y="0"/>
            <a:ext cx="12192000" cy="682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136" name="Gerader Verbinder 135">
            <a:extLst>
              <a:ext uri="{FF2B5EF4-FFF2-40B4-BE49-F238E27FC236}">
                <a16:creationId xmlns:a16="http://schemas.microsoft.com/office/drawing/2014/main" id="{19B33EA7-9CE8-493B-9082-0F747F82D6A2}"/>
              </a:ext>
            </a:extLst>
          </p:cNvPr>
          <p:cNvCxnSpPr>
            <a:cxnSpLocks/>
          </p:cNvCxnSpPr>
          <p:nvPr userDrawn="1"/>
        </p:nvCxnSpPr>
        <p:spPr>
          <a:xfrm>
            <a:off x="4548555" y="1238116"/>
            <a:ext cx="708659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Gerader Verbinder 137">
            <a:extLst>
              <a:ext uri="{FF2B5EF4-FFF2-40B4-BE49-F238E27FC236}">
                <a16:creationId xmlns:a16="http://schemas.microsoft.com/office/drawing/2014/main" id="{0A45966A-13AC-43DE-93A7-08E0DE51F97A}"/>
              </a:ext>
            </a:extLst>
          </p:cNvPr>
          <p:cNvCxnSpPr>
            <a:cxnSpLocks/>
          </p:cNvCxnSpPr>
          <p:nvPr userDrawn="1"/>
        </p:nvCxnSpPr>
        <p:spPr>
          <a:xfrm>
            <a:off x="4548554" y="1238116"/>
            <a:ext cx="7092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>
            <a:extLst>
              <a:ext uri="{FF2B5EF4-FFF2-40B4-BE49-F238E27FC236}">
                <a16:creationId xmlns:a16="http://schemas.microsoft.com/office/drawing/2014/main" id="{6CB2CED3-55B2-2948-BCA3-8CCE186DA74C}"/>
              </a:ext>
            </a:extLst>
          </p:cNvPr>
          <p:cNvSpPr txBox="1"/>
          <p:nvPr userDrawn="1"/>
        </p:nvSpPr>
        <p:spPr>
          <a:xfrm>
            <a:off x="4548554" y="3047093"/>
            <a:ext cx="7086600" cy="315418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de-DE" sz="1200" b="1" dirty="0">
                <a:solidFill>
                  <a:schemeClr val="accent3">
                    <a:lumMod val="75000"/>
                  </a:schemeClr>
                </a:solidFill>
              </a:rPr>
              <a:t>Prof. Dr. Manfred Schoch</a:t>
            </a:r>
          </a:p>
          <a:p>
            <a:pPr lvl="0"/>
            <a:endParaRPr lang="de-DE" sz="1200" b="1" dirty="0">
              <a:solidFill>
                <a:schemeClr val="accent3">
                  <a:lumMod val="75000"/>
                </a:schemeClr>
              </a:solidFill>
            </a:endParaRPr>
          </a:p>
          <a:p>
            <a:pPr lvl="0"/>
            <a:r>
              <a:rPr lang="de-DE" sz="1200" b="0" kern="1200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FIM </a:t>
            </a:r>
            <a:r>
              <a:rPr lang="de-DE" sz="1200" b="0" dirty="0">
                <a:solidFill>
                  <a:schemeClr val="accent3">
                    <a:lumMod val="75000"/>
                  </a:schemeClr>
                </a:solidFill>
              </a:rPr>
              <a:t>Forschungsinstitut für Informationsmanagement</a:t>
            </a:r>
          </a:p>
          <a:p>
            <a:pPr lvl="0"/>
            <a:endParaRPr lang="de-DE" sz="1200" b="0" dirty="0">
              <a:solidFill>
                <a:schemeClr val="accent3">
                  <a:lumMod val="75000"/>
                </a:schemeClr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dirty="0">
                <a:solidFill>
                  <a:srgbClr val="4B4B4B"/>
                </a:solidFill>
              </a:rPr>
              <a:t>Fraunhofer-Institut für Angewandte Informationstechnik FIT,</a:t>
            </a:r>
          </a:p>
          <a:p>
            <a:pPr lvl="0"/>
            <a:r>
              <a:rPr lang="de-DE" sz="1200" b="0" dirty="0">
                <a:solidFill>
                  <a:srgbClr val="4B4B4B"/>
                </a:solidFill>
              </a:rPr>
              <a:t>Institutsteil Wirtschaftsinformatik </a:t>
            </a:r>
          </a:p>
          <a:p>
            <a:pPr lvl="0"/>
            <a:endParaRPr lang="de-DE" sz="1200" b="1" dirty="0">
              <a:solidFill>
                <a:schemeClr val="accent3">
                  <a:lumMod val="75000"/>
                </a:schemeClr>
              </a:solidFill>
            </a:endParaRPr>
          </a:p>
          <a:p>
            <a:pPr lvl="0"/>
            <a:r>
              <a:rPr lang="de-DE" sz="1200" b="0" dirty="0">
                <a:solidFill>
                  <a:schemeClr val="accent3">
                    <a:lumMod val="75000"/>
                  </a:schemeClr>
                </a:solidFill>
              </a:rPr>
              <a:t>Hochschule Esslingen, </a:t>
            </a:r>
          </a:p>
          <a:p>
            <a:pPr lvl="0"/>
            <a:r>
              <a:rPr lang="de-DE" sz="1200" b="0" dirty="0">
                <a:solidFill>
                  <a:schemeClr val="accent3">
                    <a:lumMod val="75000"/>
                  </a:schemeClr>
                </a:solidFill>
              </a:rPr>
              <a:t>Fakultät Informatik und Informationstechnik,</a:t>
            </a:r>
          </a:p>
          <a:p>
            <a:pPr lvl="0"/>
            <a:r>
              <a:rPr lang="de-DE" sz="1200" b="0" dirty="0">
                <a:solidFill>
                  <a:schemeClr val="accent3">
                    <a:lumMod val="75000"/>
                  </a:schemeClr>
                </a:solidFill>
              </a:rPr>
              <a:t>Professur für Wirtschaftsinformatik</a:t>
            </a:r>
          </a:p>
          <a:p>
            <a:pPr lvl="0"/>
            <a:endParaRPr lang="de-DE" sz="1200" b="1" dirty="0">
              <a:solidFill>
                <a:schemeClr val="accent3">
                  <a:lumMod val="75000"/>
                </a:schemeClr>
              </a:solidFill>
            </a:endParaRPr>
          </a:p>
          <a:p>
            <a:pPr lvl="0"/>
            <a:endParaRPr lang="de-DE" sz="1200" b="1" dirty="0">
              <a:solidFill>
                <a:srgbClr val="006D48"/>
              </a:solidFill>
            </a:endParaRPr>
          </a:p>
          <a:p>
            <a:pPr lvl="0"/>
            <a:endParaRPr lang="de-DE" sz="1200" b="1" dirty="0">
              <a:solidFill>
                <a:schemeClr val="accent3">
                  <a:lumMod val="75000"/>
                </a:schemeClr>
              </a:solidFill>
            </a:endParaRPr>
          </a:p>
          <a:p>
            <a:pPr lvl="0"/>
            <a:endParaRPr lang="de-DE" sz="1200" b="1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 algn="l">
              <a:buNone/>
            </a:pPr>
            <a:endParaRPr lang="de-DE" sz="12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8FFAC10B-F99E-40B7-A086-D857BCBBE76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504329" y="6405705"/>
            <a:ext cx="250152" cy="250152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0AC4B55F-FB9F-48C5-A453-49C52A72F7D6}"/>
              </a:ext>
            </a:extLst>
          </p:cNvPr>
          <p:cNvSpPr txBox="1"/>
          <p:nvPr userDrawn="1"/>
        </p:nvSpPr>
        <p:spPr>
          <a:xfrm>
            <a:off x="4846560" y="6436157"/>
            <a:ext cx="5200016" cy="189249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ctr">
            <a:noAutofit/>
          </a:bodyPr>
          <a:lstStyle/>
          <a:p>
            <a:pPr marL="0" marR="0" lvl="0" indent="0" algn="l" defTabSz="74295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kern="1200" noProof="0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Augsburg      Bayreuth      Frankfurt      München      Stuttgart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36D474AB-2B82-41FC-AC7C-7EA57BAE4FE0}"/>
              </a:ext>
            </a:extLst>
          </p:cNvPr>
          <p:cNvSpPr txBox="1"/>
          <p:nvPr userDrawn="1"/>
        </p:nvSpPr>
        <p:spPr>
          <a:xfrm>
            <a:off x="4548554" y="5437050"/>
            <a:ext cx="3364380" cy="365668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lvl="0"/>
            <a:r>
              <a:rPr lang="de-DE" sz="1200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www.fim-rc.de</a:t>
            </a:r>
            <a:endParaRPr lang="de-DE" sz="1200">
              <a:solidFill>
                <a:schemeClr val="tx2"/>
              </a:solidFill>
            </a:endParaRPr>
          </a:p>
          <a:p>
            <a:pPr lvl="0"/>
            <a:r>
              <a:rPr lang="de-DE" sz="1200">
                <a:solidFill>
                  <a:schemeClr val="tx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www.wirtschaftsinformatik.fraunhofer.de</a:t>
            </a:r>
            <a:endParaRPr lang="de-DE" sz="1400">
              <a:solidFill>
                <a:schemeClr val="tx2"/>
              </a:solidFill>
            </a:endParaRP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FF525F40-32A0-44F2-9F30-B35D8F1A514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46568" y="416455"/>
            <a:ext cx="1490668" cy="408233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39DA4E1A-1A0A-B610-A1DA-9C36E9E15D7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48554" y="414113"/>
            <a:ext cx="1335739" cy="5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9986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_J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72AA9AF9-C1E4-45D7-81EE-22A40C9977F1}"/>
              </a:ext>
            </a:extLst>
          </p:cNvPr>
          <p:cNvSpPr/>
          <p:nvPr userDrawn="1"/>
        </p:nvSpPr>
        <p:spPr>
          <a:xfrm>
            <a:off x="1" y="68262"/>
            <a:ext cx="12192000" cy="67897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E8B9819-F136-4869-839D-BB089F223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48555" y="1397592"/>
            <a:ext cx="7092583" cy="776288"/>
          </a:xfrm>
        </p:spPr>
        <p:txBody>
          <a:bodyPr/>
          <a:lstStyle>
            <a:lvl1pPr>
              <a:defRPr sz="2800"/>
            </a:lvl1pPr>
          </a:lstStyle>
          <a:p>
            <a:r>
              <a:rPr lang="de-DE"/>
              <a:t>Professoren Lorem</a:t>
            </a:r>
            <a:br>
              <a:rPr lang="de-DE"/>
            </a:br>
            <a:r>
              <a:rPr lang="de-DE"/>
              <a:t>Zweite Zeile Ipsum</a:t>
            </a:r>
            <a:endParaRPr lang="en-US"/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B9E3A918-C7A3-4B04-91C1-386B3A47E83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68262"/>
            <a:ext cx="4114800" cy="6789738"/>
          </a:xfrm>
          <a:solidFill>
            <a:srgbClr val="E7B2C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 </a:t>
            </a:r>
            <a:endParaRPr lang="en-US"/>
          </a:p>
        </p:txBody>
      </p:sp>
      <p:sp>
        <p:nvSpPr>
          <p:cNvPr id="39" name="Textplatzhalter 38">
            <a:extLst>
              <a:ext uri="{FF2B5EF4-FFF2-40B4-BE49-F238E27FC236}">
                <a16:creationId xmlns:a16="http://schemas.microsoft.com/office/drawing/2014/main" id="{7CB5CBC7-4143-4DEA-8809-9B114E002A77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4548557" y="2385194"/>
            <a:ext cx="7092583" cy="494571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/>
              <a:t>Untertitel Lorem</a:t>
            </a:r>
            <a:br>
              <a:rPr lang="de-DE"/>
            </a:br>
            <a:r>
              <a:rPr lang="de-DE"/>
              <a:t>Zweite Zeile Ipsum</a:t>
            </a:r>
            <a:endParaRPr lang="en-US"/>
          </a:p>
        </p:txBody>
      </p:sp>
      <p:sp>
        <p:nvSpPr>
          <p:cNvPr id="134" name="Rechteck 133">
            <a:extLst>
              <a:ext uri="{FF2B5EF4-FFF2-40B4-BE49-F238E27FC236}">
                <a16:creationId xmlns:a16="http://schemas.microsoft.com/office/drawing/2014/main" id="{5160DD39-B6E4-4C35-9F28-B07F49DEFDF7}"/>
              </a:ext>
            </a:extLst>
          </p:cNvPr>
          <p:cNvSpPr/>
          <p:nvPr userDrawn="1"/>
        </p:nvSpPr>
        <p:spPr>
          <a:xfrm>
            <a:off x="0" y="0"/>
            <a:ext cx="12192000" cy="682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136" name="Gerader Verbinder 135">
            <a:extLst>
              <a:ext uri="{FF2B5EF4-FFF2-40B4-BE49-F238E27FC236}">
                <a16:creationId xmlns:a16="http://schemas.microsoft.com/office/drawing/2014/main" id="{19B33EA7-9CE8-493B-9082-0F747F82D6A2}"/>
              </a:ext>
            </a:extLst>
          </p:cNvPr>
          <p:cNvCxnSpPr>
            <a:cxnSpLocks/>
          </p:cNvCxnSpPr>
          <p:nvPr userDrawn="1"/>
        </p:nvCxnSpPr>
        <p:spPr>
          <a:xfrm>
            <a:off x="4548555" y="1238116"/>
            <a:ext cx="708659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Gerader Verbinder 137">
            <a:extLst>
              <a:ext uri="{FF2B5EF4-FFF2-40B4-BE49-F238E27FC236}">
                <a16:creationId xmlns:a16="http://schemas.microsoft.com/office/drawing/2014/main" id="{0A45966A-13AC-43DE-93A7-08E0DE51F97A}"/>
              </a:ext>
            </a:extLst>
          </p:cNvPr>
          <p:cNvCxnSpPr>
            <a:cxnSpLocks/>
          </p:cNvCxnSpPr>
          <p:nvPr userDrawn="1"/>
        </p:nvCxnSpPr>
        <p:spPr>
          <a:xfrm>
            <a:off x="4548554" y="1238116"/>
            <a:ext cx="7092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>
            <a:extLst>
              <a:ext uri="{FF2B5EF4-FFF2-40B4-BE49-F238E27FC236}">
                <a16:creationId xmlns:a16="http://schemas.microsoft.com/office/drawing/2014/main" id="{F89DC37A-DA6F-354F-BB57-B32A82D6AB5F}"/>
              </a:ext>
            </a:extLst>
          </p:cNvPr>
          <p:cNvSpPr txBox="1"/>
          <p:nvPr userDrawn="1"/>
        </p:nvSpPr>
        <p:spPr>
          <a:xfrm>
            <a:off x="4548554" y="3047093"/>
            <a:ext cx="7086600" cy="315418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de-DE" sz="1200" b="1" dirty="0">
                <a:solidFill>
                  <a:schemeClr val="accent3">
                    <a:lumMod val="75000"/>
                  </a:schemeClr>
                </a:solidFill>
              </a:rPr>
              <a:t>Prof. Dr. Jens </a:t>
            </a:r>
            <a:r>
              <a:rPr lang="de-DE" sz="1200" b="1" dirty="0" err="1">
                <a:solidFill>
                  <a:schemeClr val="accent3">
                    <a:lumMod val="75000"/>
                  </a:schemeClr>
                </a:solidFill>
              </a:rPr>
              <a:t>Strüker</a:t>
            </a:r>
            <a:endParaRPr lang="de-DE" sz="1200" b="1" dirty="0">
              <a:solidFill>
                <a:schemeClr val="accent3">
                  <a:lumMod val="75000"/>
                </a:schemeClr>
              </a:solidFill>
            </a:endParaRPr>
          </a:p>
          <a:p>
            <a:pPr lvl="0"/>
            <a:endParaRPr lang="de-DE" sz="1200" b="1" dirty="0">
              <a:solidFill>
                <a:schemeClr val="accent3">
                  <a:lumMod val="75000"/>
                </a:schemeClr>
              </a:solidFill>
            </a:endParaRPr>
          </a:p>
          <a:p>
            <a:pPr lvl="0"/>
            <a:r>
              <a:rPr lang="de-DE" sz="1200" b="0" kern="1200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FIM </a:t>
            </a:r>
            <a:r>
              <a:rPr lang="de-DE" sz="1200" b="0" dirty="0">
                <a:solidFill>
                  <a:schemeClr val="accent3">
                    <a:lumMod val="75000"/>
                  </a:schemeClr>
                </a:solidFill>
              </a:rPr>
              <a:t>Forschungsinstitut für Informationsmanagement</a:t>
            </a:r>
          </a:p>
          <a:p>
            <a:pPr lvl="0"/>
            <a:endParaRPr lang="de-DE" sz="1200" b="0" dirty="0">
              <a:solidFill>
                <a:schemeClr val="accent3">
                  <a:lumMod val="75000"/>
                </a:schemeClr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dirty="0">
                <a:solidFill>
                  <a:srgbClr val="4B4B4B"/>
                </a:solidFill>
              </a:rPr>
              <a:t>Fraunhofer-Institut für Angewandte Informationstechnik FIT,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dirty="0">
                <a:solidFill>
                  <a:srgbClr val="4B4B4B"/>
                </a:solidFill>
              </a:rPr>
              <a:t>Institutsteil Wirtschaftsinformatik,</a:t>
            </a:r>
            <a:br>
              <a:rPr lang="de-DE" sz="1200" b="0" dirty="0">
                <a:solidFill>
                  <a:srgbClr val="4B4B4B"/>
                </a:solidFill>
              </a:rPr>
            </a:br>
            <a:r>
              <a:rPr lang="de-DE" sz="1200" b="0" dirty="0">
                <a:solidFill>
                  <a:schemeClr val="accent3">
                    <a:lumMod val="75000"/>
                  </a:schemeClr>
                </a:solidFill>
              </a:rPr>
              <a:t>Leitung des Fraunhofer Blockchain–Labors</a:t>
            </a:r>
            <a:endParaRPr lang="de-DE" sz="1200" b="0" dirty="0">
              <a:solidFill>
                <a:srgbClr val="4B4B4B"/>
              </a:solidFill>
            </a:endParaRPr>
          </a:p>
          <a:p>
            <a:pPr lvl="0"/>
            <a:endParaRPr lang="de-DE" sz="1200" b="0" dirty="0">
              <a:solidFill>
                <a:schemeClr val="accent3">
                  <a:lumMod val="75000"/>
                </a:schemeClr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dirty="0">
                <a:solidFill>
                  <a:schemeClr val="accent3">
                    <a:lumMod val="75000"/>
                  </a:schemeClr>
                </a:solidFill>
              </a:rPr>
              <a:t>Universität Bayreuth,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dirty="0">
                <a:solidFill>
                  <a:schemeClr val="accent3">
                    <a:lumMod val="75000"/>
                  </a:schemeClr>
                </a:solidFill>
              </a:rPr>
              <a:t>Rechts- und Wirtschaftswissenschaftliche Fakultät,</a:t>
            </a:r>
          </a:p>
          <a:p>
            <a:pPr lvl="0"/>
            <a:r>
              <a:rPr lang="de-DE" sz="1200" b="0" dirty="0">
                <a:solidFill>
                  <a:schemeClr val="accent3">
                    <a:lumMod val="75000"/>
                  </a:schemeClr>
                </a:solidFill>
              </a:rPr>
              <a:t>Professur für Wirtschaftsinformatik und Digitales Energiemanagement</a:t>
            </a:r>
          </a:p>
          <a:p>
            <a:pPr lvl="0"/>
            <a:endParaRPr lang="de-DE" sz="1200" b="1" dirty="0">
              <a:solidFill>
                <a:schemeClr val="accent3">
                  <a:lumMod val="75000"/>
                </a:schemeClr>
              </a:solidFill>
            </a:endParaRPr>
          </a:p>
          <a:p>
            <a:pPr lvl="0"/>
            <a:endParaRPr lang="de-DE" sz="1200" b="1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 algn="l">
              <a:buNone/>
            </a:pPr>
            <a:endParaRPr lang="de-DE" sz="12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E5E9EE99-5C9C-44AE-96A8-C9FCB86C114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504329" y="6405705"/>
            <a:ext cx="250152" cy="250152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6B722C74-D890-464C-ACFE-02623223008D}"/>
              </a:ext>
            </a:extLst>
          </p:cNvPr>
          <p:cNvSpPr txBox="1"/>
          <p:nvPr userDrawn="1"/>
        </p:nvSpPr>
        <p:spPr>
          <a:xfrm>
            <a:off x="4846560" y="6436157"/>
            <a:ext cx="5200016" cy="189249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ctr">
            <a:noAutofit/>
          </a:bodyPr>
          <a:lstStyle/>
          <a:p>
            <a:pPr marL="0" marR="0" lvl="0" indent="0" algn="l" defTabSz="74295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kern="1200" noProof="0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Augsburg      Bayreuth      Frankfurt      München      Stuttgart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6E371B76-F680-409B-A6B4-0DEE8BEDFFC2}"/>
              </a:ext>
            </a:extLst>
          </p:cNvPr>
          <p:cNvSpPr txBox="1"/>
          <p:nvPr userDrawn="1"/>
        </p:nvSpPr>
        <p:spPr>
          <a:xfrm>
            <a:off x="4548554" y="5437050"/>
            <a:ext cx="3364380" cy="365668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lvl="0"/>
            <a:r>
              <a:rPr lang="de-DE" sz="1200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www.fim-rc.de</a:t>
            </a:r>
            <a:endParaRPr lang="de-DE" sz="1200">
              <a:solidFill>
                <a:schemeClr val="tx2"/>
              </a:solidFill>
            </a:endParaRPr>
          </a:p>
          <a:p>
            <a:pPr lvl="0"/>
            <a:r>
              <a:rPr lang="de-DE" sz="1200">
                <a:solidFill>
                  <a:schemeClr val="tx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www.wirtschaftsinformatik.fraunhofer.de</a:t>
            </a:r>
            <a:endParaRPr lang="de-DE" sz="1400">
              <a:solidFill>
                <a:schemeClr val="tx2"/>
              </a:solidFill>
            </a:endParaRP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04F471BE-9712-44B5-9E5A-22110CC7E2F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46568" y="416455"/>
            <a:ext cx="1490668" cy="408233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4BA77DF2-3B3B-03CE-8005-CD9F6FA798D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48554" y="414113"/>
            <a:ext cx="1335739" cy="5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0986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_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72AA9AF9-C1E4-45D7-81EE-22A40C9977F1}"/>
              </a:ext>
            </a:extLst>
          </p:cNvPr>
          <p:cNvSpPr/>
          <p:nvPr userDrawn="1"/>
        </p:nvSpPr>
        <p:spPr>
          <a:xfrm>
            <a:off x="-1" y="68262"/>
            <a:ext cx="12192000" cy="67897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E8B9819-F136-4869-839D-BB089F223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48555" y="1397592"/>
            <a:ext cx="7092583" cy="776288"/>
          </a:xfrm>
        </p:spPr>
        <p:txBody>
          <a:bodyPr/>
          <a:lstStyle>
            <a:lvl1pPr>
              <a:defRPr sz="2800"/>
            </a:lvl1pPr>
          </a:lstStyle>
          <a:p>
            <a:r>
              <a:rPr lang="de-DE"/>
              <a:t>Professoren Lorem</a:t>
            </a:r>
            <a:br>
              <a:rPr lang="de-DE"/>
            </a:br>
            <a:r>
              <a:rPr lang="de-DE"/>
              <a:t>Zweite Zeile Ipsum</a:t>
            </a:r>
            <a:endParaRPr lang="en-US"/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B9E3A918-C7A3-4B04-91C1-386B3A47E83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68262"/>
            <a:ext cx="4114800" cy="6789738"/>
          </a:xfrm>
          <a:solidFill>
            <a:srgbClr val="E7B2C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 </a:t>
            </a:r>
            <a:endParaRPr lang="en-US"/>
          </a:p>
        </p:txBody>
      </p:sp>
      <p:sp>
        <p:nvSpPr>
          <p:cNvPr id="39" name="Textplatzhalter 38">
            <a:extLst>
              <a:ext uri="{FF2B5EF4-FFF2-40B4-BE49-F238E27FC236}">
                <a16:creationId xmlns:a16="http://schemas.microsoft.com/office/drawing/2014/main" id="{7CB5CBC7-4143-4DEA-8809-9B114E002A77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4548557" y="2385194"/>
            <a:ext cx="7092583" cy="494571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/>
              <a:t>Untertitel Lorem</a:t>
            </a:r>
            <a:br>
              <a:rPr lang="de-DE"/>
            </a:br>
            <a:r>
              <a:rPr lang="de-DE"/>
              <a:t>Zweite Zeile Ipsum</a:t>
            </a:r>
            <a:endParaRPr lang="en-US"/>
          </a:p>
        </p:txBody>
      </p:sp>
      <p:sp>
        <p:nvSpPr>
          <p:cNvPr id="134" name="Rechteck 133">
            <a:extLst>
              <a:ext uri="{FF2B5EF4-FFF2-40B4-BE49-F238E27FC236}">
                <a16:creationId xmlns:a16="http://schemas.microsoft.com/office/drawing/2014/main" id="{5160DD39-B6E4-4C35-9F28-B07F49DEFDF7}"/>
              </a:ext>
            </a:extLst>
          </p:cNvPr>
          <p:cNvSpPr/>
          <p:nvPr userDrawn="1"/>
        </p:nvSpPr>
        <p:spPr>
          <a:xfrm>
            <a:off x="0" y="0"/>
            <a:ext cx="12192000" cy="682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136" name="Gerader Verbinder 135">
            <a:extLst>
              <a:ext uri="{FF2B5EF4-FFF2-40B4-BE49-F238E27FC236}">
                <a16:creationId xmlns:a16="http://schemas.microsoft.com/office/drawing/2014/main" id="{19B33EA7-9CE8-493B-9082-0F747F82D6A2}"/>
              </a:ext>
            </a:extLst>
          </p:cNvPr>
          <p:cNvCxnSpPr>
            <a:cxnSpLocks/>
          </p:cNvCxnSpPr>
          <p:nvPr userDrawn="1"/>
        </p:nvCxnSpPr>
        <p:spPr>
          <a:xfrm>
            <a:off x="4548555" y="1238116"/>
            <a:ext cx="708659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Gerader Verbinder 137">
            <a:extLst>
              <a:ext uri="{FF2B5EF4-FFF2-40B4-BE49-F238E27FC236}">
                <a16:creationId xmlns:a16="http://schemas.microsoft.com/office/drawing/2014/main" id="{0A45966A-13AC-43DE-93A7-08E0DE51F97A}"/>
              </a:ext>
            </a:extLst>
          </p:cNvPr>
          <p:cNvCxnSpPr>
            <a:cxnSpLocks/>
          </p:cNvCxnSpPr>
          <p:nvPr userDrawn="1"/>
        </p:nvCxnSpPr>
        <p:spPr>
          <a:xfrm>
            <a:off x="4548554" y="1238116"/>
            <a:ext cx="7092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>
            <a:extLst>
              <a:ext uri="{FF2B5EF4-FFF2-40B4-BE49-F238E27FC236}">
                <a16:creationId xmlns:a16="http://schemas.microsoft.com/office/drawing/2014/main" id="{EC79BE74-D16B-F04F-B152-FCD83AB28597}"/>
              </a:ext>
            </a:extLst>
          </p:cNvPr>
          <p:cNvSpPr txBox="1"/>
          <p:nvPr userDrawn="1"/>
        </p:nvSpPr>
        <p:spPr>
          <a:xfrm>
            <a:off x="4550400" y="3047093"/>
            <a:ext cx="7086599" cy="315418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de-DE" sz="1200" b="1" dirty="0">
                <a:solidFill>
                  <a:schemeClr val="accent3">
                    <a:lumMod val="75000"/>
                  </a:schemeClr>
                </a:solidFill>
              </a:rPr>
              <a:t>Prof. Dr. Nils Urbach</a:t>
            </a:r>
          </a:p>
          <a:p>
            <a:pPr lvl="0"/>
            <a:endParaRPr lang="de-DE" sz="1200" b="0" dirty="0">
              <a:solidFill>
                <a:schemeClr val="accent3">
                  <a:lumMod val="75000"/>
                </a:schemeClr>
              </a:solidFill>
            </a:endParaRPr>
          </a:p>
          <a:p>
            <a:pPr lvl="0"/>
            <a:r>
              <a:rPr lang="de-DE" sz="1200" b="0" kern="1200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FIM </a:t>
            </a:r>
            <a:r>
              <a:rPr lang="de-DE" sz="1200" b="0" dirty="0">
                <a:solidFill>
                  <a:schemeClr val="accent3">
                    <a:lumMod val="75000"/>
                  </a:schemeClr>
                </a:solidFill>
              </a:rPr>
              <a:t>Forschungsinstitut für Informationsmanagement</a:t>
            </a:r>
          </a:p>
          <a:p>
            <a:pPr lvl="0"/>
            <a:endParaRPr lang="de-DE" sz="1200" b="0" dirty="0">
              <a:solidFill>
                <a:schemeClr val="accent3">
                  <a:lumMod val="75000"/>
                </a:schemeClr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dirty="0">
                <a:solidFill>
                  <a:srgbClr val="4B4B4B"/>
                </a:solidFill>
              </a:rPr>
              <a:t>Fraunhofer-Institut für Angewandte Informationstechnik FIT,</a:t>
            </a:r>
          </a:p>
          <a:p>
            <a:pPr lvl="0"/>
            <a:r>
              <a:rPr lang="de-DE" sz="1200" b="0" dirty="0">
                <a:solidFill>
                  <a:srgbClr val="4B4B4B"/>
                </a:solidFill>
              </a:rPr>
              <a:t>Institutsteil Wirtschaftsinformatik </a:t>
            </a:r>
          </a:p>
          <a:p>
            <a:pPr lvl="0"/>
            <a:endParaRPr lang="de-DE" sz="1200" b="0" dirty="0">
              <a:solidFill>
                <a:schemeClr val="accent3">
                  <a:lumMod val="75000"/>
                </a:schemeClr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dirty="0">
                <a:solidFill>
                  <a:schemeClr val="accent3">
                    <a:lumMod val="75000"/>
                  </a:schemeClr>
                </a:solidFill>
              </a:rPr>
              <a:t>Frankfurt University </a:t>
            </a:r>
            <a:r>
              <a:rPr lang="de-DE" sz="1200" b="0" dirty="0" err="1">
                <a:solidFill>
                  <a:schemeClr val="accent3">
                    <a:lumMod val="75000"/>
                  </a:schemeClr>
                </a:solidFill>
              </a:rPr>
              <a:t>of</a:t>
            </a:r>
            <a:r>
              <a:rPr lang="de-DE" sz="1200" b="0" dirty="0">
                <a:solidFill>
                  <a:schemeClr val="accent3">
                    <a:lumMod val="75000"/>
                  </a:schemeClr>
                </a:solidFill>
              </a:rPr>
              <a:t> Applied Sciences,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dirty="0">
                <a:solidFill>
                  <a:srgbClr val="4B4B4B"/>
                </a:solidFill>
              </a:rPr>
              <a:t>Research Lab </a:t>
            </a:r>
            <a:r>
              <a:rPr lang="de-DE" sz="1200" b="0" dirty="0" err="1">
                <a:solidFill>
                  <a:srgbClr val="4B4B4B"/>
                </a:solidFill>
              </a:rPr>
              <a:t>for</a:t>
            </a:r>
            <a:r>
              <a:rPr lang="de-DE" sz="1200" b="0" dirty="0">
                <a:solidFill>
                  <a:srgbClr val="4B4B4B"/>
                </a:solidFill>
              </a:rPr>
              <a:t> Digital Innovation &amp; Transformation</a:t>
            </a:r>
          </a:p>
          <a:p>
            <a:pPr lvl="0"/>
            <a:endParaRPr lang="de-DE" sz="1200" b="1" dirty="0">
              <a:solidFill>
                <a:schemeClr val="accent3">
                  <a:lumMod val="75000"/>
                </a:schemeClr>
              </a:solidFill>
            </a:endParaRPr>
          </a:p>
          <a:p>
            <a:pPr lvl="0"/>
            <a:endParaRPr lang="de-DE" sz="1200" b="1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 algn="l">
              <a:buNone/>
            </a:pPr>
            <a:endParaRPr lang="de-DE" sz="12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04B034C4-DBB3-4099-A927-A44A742DF03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504329" y="6405705"/>
            <a:ext cx="250152" cy="250152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E47C150D-65C4-42B1-A0FC-E71845EB13C1}"/>
              </a:ext>
            </a:extLst>
          </p:cNvPr>
          <p:cNvSpPr txBox="1"/>
          <p:nvPr userDrawn="1"/>
        </p:nvSpPr>
        <p:spPr>
          <a:xfrm>
            <a:off x="4846560" y="6436157"/>
            <a:ext cx="5200016" cy="189249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ctr">
            <a:noAutofit/>
          </a:bodyPr>
          <a:lstStyle/>
          <a:p>
            <a:pPr marL="0" marR="0" lvl="0" indent="0" algn="l" defTabSz="74295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kern="1200" noProof="0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Augsburg      Bayreuth      Frankfurt      München      Stuttgart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1687525A-5C0D-43A4-B508-B70AC3BAC7D1}"/>
              </a:ext>
            </a:extLst>
          </p:cNvPr>
          <p:cNvSpPr txBox="1"/>
          <p:nvPr userDrawn="1"/>
        </p:nvSpPr>
        <p:spPr>
          <a:xfrm>
            <a:off x="4548554" y="5437050"/>
            <a:ext cx="3364380" cy="365668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lvl="0"/>
            <a:r>
              <a:rPr lang="de-DE" sz="1200" dirty="0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www.fim-rc.de</a:t>
            </a:r>
            <a:endParaRPr lang="de-DE" sz="1200" dirty="0">
              <a:solidFill>
                <a:schemeClr val="tx2"/>
              </a:solidFill>
            </a:endParaRPr>
          </a:p>
          <a:p>
            <a:pPr lvl="0"/>
            <a:r>
              <a:rPr lang="de-DE" sz="1200" dirty="0">
                <a:solidFill>
                  <a:schemeClr val="tx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www.wirtschaftsinformatik.fraunhofer.de</a:t>
            </a:r>
            <a:endParaRPr lang="de-DE" sz="1400" dirty="0">
              <a:solidFill>
                <a:schemeClr val="tx2"/>
              </a:solidFill>
            </a:endParaRP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9E9F81CB-F2F6-4308-AB7A-CAA7A152294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46568" y="416455"/>
            <a:ext cx="1490668" cy="408233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5D1FCC0B-EE86-735F-A1C7-96A021618BF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48554" y="414113"/>
            <a:ext cx="1335739" cy="5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4699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_beliebige*r Vortragende*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72AA9AF9-C1E4-45D7-81EE-22A40C9977F1}"/>
              </a:ext>
            </a:extLst>
          </p:cNvPr>
          <p:cNvSpPr/>
          <p:nvPr userDrawn="1"/>
        </p:nvSpPr>
        <p:spPr>
          <a:xfrm>
            <a:off x="1" y="68262"/>
            <a:ext cx="12192000" cy="67897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E8B9819-F136-4869-839D-BB089F223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48555" y="1397592"/>
            <a:ext cx="7092583" cy="776288"/>
          </a:xfrm>
        </p:spPr>
        <p:txBody>
          <a:bodyPr/>
          <a:lstStyle>
            <a:lvl1pPr>
              <a:defRPr sz="2800"/>
            </a:lvl1pPr>
          </a:lstStyle>
          <a:p>
            <a:r>
              <a:rPr lang="de-DE"/>
              <a:t>Beliebige*r Vortragende*r</a:t>
            </a:r>
            <a:br>
              <a:rPr lang="de-DE"/>
            </a:br>
            <a:r>
              <a:rPr lang="de-DE"/>
              <a:t>Zweite Zeile Ipsum</a:t>
            </a:r>
            <a:endParaRPr lang="en-US"/>
          </a:p>
        </p:txBody>
      </p:sp>
      <p:sp>
        <p:nvSpPr>
          <p:cNvPr id="39" name="Textplatzhalter 38">
            <a:extLst>
              <a:ext uri="{FF2B5EF4-FFF2-40B4-BE49-F238E27FC236}">
                <a16:creationId xmlns:a16="http://schemas.microsoft.com/office/drawing/2014/main" id="{7CB5CBC7-4143-4DEA-8809-9B114E002A77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4548557" y="2385194"/>
            <a:ext cx="7092583" cy="494571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>
                <a:solidFill>
                  <a:srgbClr val="4B4B4B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/>
              <a:t>Untertitel </a:t>
            </a:r>
            <a:r>
              <a:rPr lang="de-DE" err="1"/>
              <a:t>Lorem</a:t>
            </a:r>
            <a:br>
              <a:rPr lang="de-DE"/>
            </a:br>
            <a:r>
              <a:rPr lang="de-DE"/>
              <a:t>Zweite Zeile Ipsum</a:t>
            </a:r>
            <a:endParaRPr lang="en-US"/>
          </a:p>
        </p:txBody>
      </p:sp>
      <p:cxnSp>
        <p:nvCxnSpPr>
          <p:cNvPr id="136" name="Gerader Verbinder 135">
            <a:extLst>
              <a:ext uri="{FF2B5EF4-FFF2-40B4-BE49-F238E27FC236}">
                <a16:creationId xmlns:a16="http://schemas.microsoft.com/office/drawing/2014/main" id="{19B33EA7-9CE8-493B-9082-0F747F82D6A2}"/>
              </a:ext>
            </a:extLst>
          </p:cNvPr>
          <p:cNvCxnSpPr>
            <a:cxnSpLocks/>
          </p:cNvCxnSpPr>
          <p:nvPr userDrawn="1"/>
        </p:nvCxnSpPr>
        <p:spPr>
          <a:xfrm>
            <a:off x="4548555" y="1238116"/>
            <a:ext cx="708659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Rechteck 133">
            <a:extLst>
              <a:ext uri="{FF2B5EF4-FFF2-40B4-BE49-F238E27FC236}">
                <a16:creationId xmlns:a16="http://schemas.microsoft.com/office/drawing/2014/main" id="{5160DD39-B6E4-4C35-9F28-B07F49DEFDF7}"/>
              </a:ext>
            </a:extLst>
          </p:cNvPr>
          <p:cNvSpPr/>
          <p:nvPr userDrawn="1"/>
        </p:nvSpPr>
        <p:spPr>
          <a:xfrm>
            <a:off x="0" y="0"/>
            <a:ext cx="12192000" cy="682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138" name="Gerader Verbinder 137">
            <a:extLst>
              <a:ext uri="{FF2B5EF4-FFF2-40B4-BE49-F238E27FC236}">
                <a16:creationId xmlns:a16="http://schemas.microsoft.com/office/drawing/2014/main" id="{0A45966A-13AC-43DE-93A7-08E0DE51F97A}"/>
              </a:ext>
            </a:extLst>
          </p:cNvPr>
          <p:cNvCxnSpPr>
            <a:cxnSpLocks/>
          </p:cNvCxnSpPr>
          <p:nvPr userDrawn="1"/>
        </p:nvCxnSpPr>
        <p:spPr>
          <a:xfrm>
            <a:off x="4548554" y="1238116"/>
            <a:ext cx="7092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platzhalter 38">
            <a:extLst>
              <a:ext uri="{FF2B5EF4-FFF2-40B4-BE49-F238E27FC236}">
                <a16:creationId xmlns:a16="http://schemas.microsoft.com/office/drawing/2014/main" id="{86DF2652-0633-451E-ACFC-CBD7DD3682C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48555" y="3045600"/>
            <a:ext cx="7092583" cy="18303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200" b="1">
                <a:solidFill>
                  <a:srgbClr val="4B4B4B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err="1"/>
              <a:t>Titel</a:t>
            </a:r>
            <a:r>
              <a:rPr lang="en-US"/>
              <a:t> und Name der/des </a:t>
            </a:r>
            <a:r>
              <a:rPr lang="en-US" err="1"/>
              <a:t>Vortragenden</a:t>
            </a:r>
            <a:endParaRPr lang="en-US"/>
          </a:p>
          <a:p>
            <a:pPr marL="0" marR="0" lvl="0" indent="0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de-DE" sz="1200" b="0">
              <a:solidFill>
                <a:srgbClr val="4B4B4B"/>
              </a:solidFill>
            </a:endParaRP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8A2D0A4-929C-4059-BBE7-4297BFE74BDA}"/>
              </a:ext>
            </a:extLst>
          </p:cNvPr>
          <p:cNvSpPr txBox="1"/>
          <p:nvPr userDrawn="1"/>
        </p:nvSpPr>
        <p:spPr>
          <a:xfrm>
            <a:off x="4548554" y="3416808"/>
            <a:ext cx="7106424" cy="94907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de-DE" sz="1200" b="0" kern="1200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FIM </a:t>
            </a:r>
            <a:r>
              <a:rPr lang="de-DE" sz="1200" b="0" dirty="0">
                <a:solidFill>
                  <a:srgbClr val="4B4B4B"/>
                </a:solidFill>
              </a:rPr>
              <a:t>Forschungsinstitut für Informationsmanagement</a:t>
            </a:r>
          </a:p>
          <a:p>
            <a:pPr lvl="0"/>
            <a:endParaRPr lang="de-DE" sz="1200" b="0" dirty="0">
              <a:solidFill>
                <a:srgbClr val="4B4B4B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dirty="0">
                <a:solidFill>
                  <a:srgbClr val="4B4B4B"/>
                </a:solidFill>
              </a:rPr>
              <a:t>Fraunhofer-Institut für Angewandte Informationstechnik FIT,</a:t>
            </a:r>
          </a:p>
          <a:p>
            <a:pPr lvl="0"/>
            <a:r>
              <a:rPr lang="de-DE" sz="1200" b="0" dirty="0">
                <a:solidFill>
                  <a:srgbClr val="4B4B4B"/>
                </a:solidFill>
              </a:rPr>
              <a:t>Institutsteil Wirtschaftsinformatik </a:t>
            </a:r>
          </a:p>
          <a:p>
            <a:pPr marL="0" indent="0" algn="l">
              <a:buNone/>
            </a:pPr>
            <a:endParaRPr lang="de-DE" dirty="0"/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C9D1A41C-857E-4F11-8AFC-BC4E380A9797}"/>
              </a:ext>
            </a:extLst>
          </p:cNvPr>
          <p:cNvSpPr txBox="1"/>
          <p:nvPr userDrawn="1"/>
        </p:nvSpPr>
        <p:spPr>
          <a:xfrm>
            <a:off x="4548554" y="5437050"/>
            <a:ext cx="3364380" cy="365668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lvl="0"/>
            <a:r>
              <a:rPr lang="de-DE" sz="1200">
                <a:solidFill>
                  <a:schemeClr val="tx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www.fim-rc.de</a:t>
            </a:r>
            <a:endParaRPr lang="de-DE" sz="1200">
              <a:solidFill>
                <a:schemeClr val="tx2"/>
              </a:solidFill>
            </a:endParaRPr>
          </a:p>
          <a:p>
            <a:pPr lvl="0"/>
            <a:r>
              <a:rPr lang="de-DE" sz="1200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www.wirtschaftsinformatik.fraunhofer.de</a:t>
            </a:r>
            <a:endParaRPr lang="de-DE" sz="1400">
              <a:solidFill>
                <a:schemeClr val="tx2"/>
              </a:solidFill>
            </a:endParaRPr>
          </a:p>
        </p:txBody>
      </p:sp>
      <p:pic>
        <p:nvPicPr>
          <p:cNvPr id="53" name="Grafik 52">
            <a:extLst>
              <a:ext uri="{FF2B5EF4-FFF2-40B4-BE49-F238E27FC236}">
                <a16:creationId xmlns:a16="http://schemas.microsoft.com/office/drawing/2014/main" id="{2F40A73B-6FF3-4485-A72C-8F14526FFC0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04329" y="6405705"/>
            <a:ext cx="250152" cy="250152"/>
          </a:xfrm>
          <a:prstGeom prst="rect">
            <a:avLst/>
          </a:prstGeom>
        </p:spPr>
      </p:pic>
      <p:sp>
        <p:nvSpPr>
          <p:cNvPr id="54" name="Textfeld 53">
            <a:extLst>
              <a:ext uri="{FF2B5EF4-FFF2-40B4-BE49-F238E27FC236}">
                <a16:creationId xmlns:a16="http://schemas.microsoft.com/office/drawing/2014/main" id="{F231C636-E18A-424D-B936-2DCBF5C3825C}"/>
              </a:ext>
            </a:extLst>
          </p:cNvPr>
          <p:cNvSpPr txBox="1"/>
          <p:nvPr userDrawn="1"/>
        </p:nvSpPr>
        <p:spPr>
          <a:xfrm>
            <a:off x="4846560" y="6436157"/>
            <a:ext cx="5200016" cy="189249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ctr">
            <a:noAutofit/>
          </a:bodyPr>
          <a:lstStyle/>
          <a:p>
            <a:pPr marL="0" marR="0" lvl="0" indent="0" algn="l" defTabSz="74295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kern="1200" noProof="0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Augsburg      Bayreuth      Frankfurt      München      Stuttgart</a:t>
            </a:r>
          </a:p>
        </p:txBody>
      </p:sp>
      <p:pic>
        <p:nvPicPr>
          <p:cNvPr id="56" name="Grafik 55">
            <a:extLst>
              <a:ext uri="{FF2B5EF4-FFF2-40B4-BE49-F238E27FC236}">
                <a16:creationId xmlns:a16="http://schemas.microsoft.com/office/drawing/2014/main" id="{1A7F9110-5C26-47F1-AFA4-D7630DB704E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46568" y="416455"/>
            <a:ext cx="1490668" cy="408233"/>
          </a:xfrm>
          <a:prstGeom prst="rect">
            <a:avLst/>
          </a:prstGeom>
        </p:spPr>
      </p:pic>
      <p:sp>
        <p:nvSpPr>
          <p:cNvPr id="16" name="Bildplatzhalter 6">
            <a:extLst>
              <a:ext uri="{FF2B5EF4-FFF2-40B4-BE49-F238E27FC236}">
                <a16:creationId xmlns:a16="http://schemas.microsoft.com/office/drawing/2014/main" id="{16EF8A4F-1410-4F20-AA34-0D14D82557D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68262"/>
            <a:ext cx="4114800" cy="6789738"/>
          </a:xfrm>
          <a:solidFill>
            <a:srgbClr val="E7B2C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 </a:t>
            </a:r>
            <a:endParaRPr lang="en-US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CC90A66-BC9A-80E2-271E-94B3BE23937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48554" y="414113"/>
            <a:ext cx="1335739" cy="5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8608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05F4C9-598F-4E78-848E-9BB6ADD0DA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00" y="407195"/>
            <a:ext cx="8052580" cy="638175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Agenda</a:t>
            </a:r>
            <a:endParaRPr lang="en-US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9C3FEB9-7D39-44AE-91BC-8FAEC3D7E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B3AB9-264D-4481-B2B9-8C179C52A684}" type="datetime1">
              <a:rPr lang="de-DE" smtClean="0"/>
              <a:t>09.07.2026</a:t>
            </a:fld>
            <a:endParaRPr lang="en-U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60E1C69-351D-4576-85E4-3C7A7054E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64647E8F-5052-4581-98D0-7C32D5A45346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A48B7B5D-4086-4670-B51A-7FEB605EF0BB}"/>
              </a:ext>
            </a:extLst>
          </p:cNvPr>
          <p:cNvSpPr/>
          <p:nvPr userDrawn="1"/>
        </p:nvSpPr>
        <p:spPr>
          <a:xfrm>
            <a:off x="0" y="0"/>
            <a:ext cx="12192000" cy="682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3" name="Textplatzhalter 32">
            <a:extLst>
              <a:ext uri="{FF2B5EF4-FFF2-40B4-BE49-F238E27FC236}">
                <a16:creationId xmlns:a16="http://schemas.microsoft.com/office/drawing/2014/main" id="{B9967132-7FB3-44D9-B340-D5C95C1152B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0863" y="1453076"/>
            <a:ext cx="5203943" cy="920067"/>
          </a:xfrm>
          <a:custGeom>
            <a:avLst/>
            <a:gdLst>
              <a:gd name="connsiteX0" fmla="*/ 0 w 4228204"/>
              <a:gd name="connsiteY0" fmla="*/ 0 h 920067"/>
              <a:gd name="connsiteX1" fmla="*/ 4228204 w 4228204"/>
              <a:gd name="connsiteY1" fmla="*/ 0 h 920067"/>
              <a:gd name="connsiteX2" fmla="*/ 4228204 w 4228204"/>
              <a:gd name="connsiteY2" fmla="*/ 920067 h 920067"/>
              <a:gd name="connsiteX3" fmla="*/ 0 w 4228204"/>
              <a:gd name="connsiteY3" fmla="*/ 920067 h 920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28204" h="920067">
                <a:moveTo>
                  <a:pt x="0" y="0"/>
                </a:moveTo>
                <a:lnTo>
                  <a:pt x="4228204" y="0"/>
                </a:lnTo>
                <a:lnTo>
                  <a:pt x="4228204" y="920067"/>
                </a:lnTo>
                <a:lnTo>
                  <a:pt x="0" y="920067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 </a:t>
            </a:r>
            <a:endParaRPr lang="en-US"/>
          </a:p>
        </p:txBody>
      </p:sp>
      <p:sp>
        <p:nvSpPr>
          <p:cNvPr id="45" name="Textplatzhalter 44">
            <a:extLst>
              <a:ext uri="{FF2B5EF4-FFF2-40B4-BE49-F238E27FC236}">
                <a16:creationId xmlns:a16="http://schemas.microsoft.com/office/drawing/2014/main" id="{EC3DBA1C-553F-47F9-8206-18BF8A76B59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0863" y="2729019"/>
            <a:ext cx="5203943" cy="920067"/>
          </a:xfrm>
          <a:custGeom>
            <a:avLst/>
            <a:gdLst>
              <a:gd name="connsiteX0" fmla="*/ 0 w 4228204"/>
              <a:gd name="connsiteY0" fmla="*/ 0 h 920067"/>
              <a:gd name="connsiteX1" fmla="*/ 4228204 w 4228204"/>
              <a:gd name="connsiteY1" fmla="*/ 0 h 920067"/>
              <a:gd name="connsiteX2" fmla="*/ 4228204 w 4228204"/>
              <a:gd name="connsiteY2" fmla="*/ 920067 h 920067"/>
              <a:gd name="connsiteX3" fmla="*/ 0 w 4228204"/>
              <a:gd name="connsiteY3" fmla="*/ 920067 h 920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28204" h="920067">
                <a:moveTo>
                  <a:pt x="0" y="0"/>
                </a:moveTo>
                <a:lnTo>
                  <a:pt x="4228204" y="0"/>
                </a:lnTo>
                <a:lnTo>
                  <a:pt x="4228204" y="920067"/>
                </a:lnTo>
                <a:lnTo>
                  <a:pt x="0" y="920067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 </a:t>
            </a:r>
            <a:endParaRPr lang="en-US"/>
          </a:p>
        </p:txBody>
      </p:sp>
      <p:sp>
        <p:nvSpPr>
          <p:cNvPr id="62" name="Textplatzhalter 61">
            <a:extLst>
              <a:ext uri="{FF2B5EF4-FFF2-40B4-BE49-F238E27FC236}">
                <a16:creationId xmlns:a16="http://schemas.microsoft.com/office/drawing/2014/main" id="{D76EF870-C0D1-4E65-ACDA-AC0C4DCD67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63" y="4004962"/>
            <a:ext cx="5203943" cy="920067"/>
          </a:xfrm>
          <a:custGeom>
            <a:avLst/>
            <a:gdLst>
              <a:gd name="connsiteX0" fmla="*/ 0 w 4228204"/>
              <a:gd name="connsiteY0" fmla="*/ 0 h 920067"/>
              <a:gd name="connsiteX1" fmla="*/ 4228204 w 4228204"/>
              <a:gd name="connsiteY1" fmla="*/ 0 h 920067"/>
              <a:gd name="connsiteX2" fmla="*/ 4228204 w 4228204"/>
              <a:gd name="connsiteY2" fmla="*/ 920067 h 920067"/>
              <a:gd name="connsiteX3" fmla="*/ 0 w 4228204"/>
              <a:gd name="connsiteY3" fmla="*/ 920067 h 920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28204" h="920067">
                <a:moveTo>
                  <a:pt x="0" y="0"/>
                </a:moveTo>
                <a:lnTo>
                  <a:pt x="4228204" y="0"/>
                </a:lnTo>
                <a:lnTo>
                  <a:pt x="4228204" y="920067"/>
                </a:lnTo>
                <a:lnTo>
                  <a:pt x="0" y="920067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 </a:t>
            </a:r>
            <a:endParaRPr lang="en-US"/>
          </a:p>
        </p:txBody>
      </p:sp>
      <p:sp>
        <p:nvSpPr>
          <p:cNvPr id="61" name="Textplatzhalter 60">
            <a:extLst>
              <a:ext uri="{FF2B5EF4-FFF2-40B4-BE49-F238E27FC236}">
                <a16:creationId xmlns:a16="http://schemas.microsoft.com/office/drawing/2014/main" id="{48E6316B-2069-4750-BF15-CC3D33F8A2F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863" y="5280906"/>
            <a:ext cx="5203943" cy="920067"/>
          </a:xfrm>
          <a:custGeom>
            <a:avLst/>
            <a:gdLst>
              <a:gd name="connsiteX0" fmla="*/ 0 w 4228204"/>
              <a:gd name="connsiteY0" fmla="*/ 0 h 920067"/>
              <a:gd name="connsiteX1" fmla="*/ 4228204 w 4228204"/>
              <a:gd name="connsiteY1" fmla="*/ 0 h 920067"/>
              <a:gd name="connsiteX2" fmla="*/ 4228204 w 4228204"/>
              <a:gd name="connsiteY2" fmla="*/ 920067 h 920067"/>
              <a:gd name="connsiteX3" fmla="*/ 0 w 4228204"/>
              <a:gd name="connsiteY3" fmla="*/ 920067 h 920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28204" h="920067">
                <a:moveTo>
                  <a:pt x="0" y="0"/>
                </a:moveTo>
                <a:lnTo>
                  <a:pt x="4228204" y="0"/>
                </a:lnTo>
                <a:lnTo>
                  <a:pt x="4228204" y="920067"/>
                </a:lnTo>
                <a:lnTo>
                  <a:pt x="0" y="920067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 </a:t>
            </a:r>
            <a:endParaRPr lang="en-US"/>
          </a:p>
        </p:txBody>
      </p:sp>
      <p:sp>
        <p:nvSpPr>
          <p:cNvPr id="73" name="Textplatzhalter 72">
            <a:extLst>
              <a:ext uri="{FF2B5EF4-FFF2-40B4-BE49-F238E27FC236}">
                <a16:creationId xmlns:a16="http://schemas.microsoft.com/office/drawing/2014/main" id="{E9AA332B-9DF1-4240-9A4C-9FDC17CE145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37196" y="1453076"/>
            <a:ext cx="5203943" cy="920067"/>
          </a:xfrm>
          <a:custGeom>
            <a:avLst/>
            <a:gdLst>
              <a:gd name="connsiteX0" fmla="*/ 0 w 4228204"/>
              <a:gd name="connsiteY0" fmla="*/ 0 h 920067"/>
              <a:gd name="connsiteX1" fmla="*/ 4228204 w 4228204"/>
              <a:gd name="connsiteY1" fmla="*/ 0 h 920067"/>
              <a:gd name="connsiteX2" fmla="*/ 4228204 w 4228204"/>
              <a:gd name="connsiteY2" fmla="*/ 920067 h 920067"/>
              <a:gd name="connsiteX3" fmla="*/ 0 w 4228204"/>
              <a:gd name="connsiteY3" fmla="*/ 920067 h 920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28204" h="920067">
                <a:moveTo>
                  <a:pt x="0" y="0"/>
                </a:moveTo>
                <a:lnTo>
                  <a:pt x="4228204" y="0"/>
                </a:lnTo>
                <a:lnTo>
                  <a:pt x="4228204" y="920067"/>
                </a:lnTo>
                <a:lnTo>
                  <a:pt x="0" y="920067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 </a:t>
            </a:r>
            <a:endParaRPr lang="en-US"/>
          </a:p>
        </p:txBody>
      </p:sp>
      <p:sp>
        <p:nvSpPr>
          <p:cNvPr id="72" name="Textplatzhalter 71">
            <a:extLst>
              <a:ext uri="{FF2B5EF4-FFF2-40B4-BE49-F238E27FC236}">
                <a16:creationId xmlns:a16="http://schemas.microsoft.com/office/drawing/2014/main" id="{E172CBCD-D32E-4101-91DA-372D4E6741A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37196" y="2729019"/>
            <a:ext cx="5203943" cy="920067"/>
          </a:xfrm>
          <a:custGeom>
            <a:avLst/>
            <a:gdLst>
              <a:gd name="connsiteX0" fmla="*/ 0 w 4228204"/>
              <a:gd name="connsiteY0" fmla="*/ 0 h 920067"/>
              <a:gd name="connsiteX1" fmla="*/ 4228204 w 4228204"/>
              <a:gd name="connsiteY1" fmla="*/ 0 h 920067"/>
              <a:gd name="connsiteX2" fmla="*/ 4228204 w 4228204"/>
              <a:gd name="connsiteY2" fmla="*/ 920067 h 920067"/>
              <a:gd name="connsiteX3" fmla="*/ 0 w 4228204"/>
              <a:gd name="connsiteY3" fmla="*/ 920067 h 920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28204" h="920067">
                <a:moveTo>
                  <a:pt x="0" y="0"/>
                </a:moveTo>
                <a:lnTo>
                  <a:pt x="4228204" y="0"/>
                </a:lnTo>
                <a:lnTo>
                  <a:pt x="4228204" y="920067"/>
                </a:lnTo>
                <a:lnTo>
                  <a:pt x="0" y="920067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 </a:t>
            </a:r>
            <a:endParaRPr lang="en-US"/>
          </a:p>
        </p:txBody>
      </p:sp>
      <p:sp>
        <p:nvSpPr>
          <p:cNvPr id="63" name="Textplatzhalter 62">
            <a:extLst>
              <a:ext uri="{FF2B5EF4-FFF2-40B4-BE49-F238E27FC236}">
                <a16:creationId xmlns:a16="http://schemas.microsoft.com/office/drawing/2014/main" id="{EE8D2679-F21D-4AEE-BACE-016F73C14CB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37196" y="4004962"/>
            <a:ext cx="5203943" cy="920067"/>
          </a:xfrm>
          <a:custGeom>
            <a:avLst/>
            <a:gdLst>
              <a:gd name="connsiteX0" fmla="*/ 0 w 4228204"/>
              <a:gd name="connsiteY0" fmla="*/ 0 h 920067"/>
              <a:gd name="connsiteX1" fmla="*/ 4228204 w 4228204"/>
              <a:gd name="connsiteY1" fmla="*/ 0 h 920067"/>
              <a:gd name="connsiteX2" fmla="*/ 4228204 w 4228204"/>
              <a:gd name="connsiteY2" fmla="*/ 920067 h 920067"/>
              <a:gd name="connsiteX3" fmla="*/ 0 w 4228204"/>
              <a:gd name="connsiteY3" fmla="*/ 920067 h 920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28204" h="920067">
                <a:moveTo>
                  <a:pt x="0" y="0"/>
                </a:moveTo>
                <a:lnTo>
                  <a:pt x="4228204" y="0"/>
                </a:lnTo>
                <a:lnTo>
                  <a:pt x="4228204" y="920067"/>
                </a:lnTo>
                <a:lnTo>
                  <a:pt x="0" y="920067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 </a:t>
            </a:r>
            <a:endParaRPr lang="en-US"/>
          </a:p>
        </p:txBody>
      </p:sp>
      <p:sp>
        <p:nvSpPr>
          <p:cNvPr id="74" name="Textplatzhalter 73">
            <a:extLst>
              <a:ext uri="{FF2B5EF4-FFF2-40B4-BE49-F238E27FC236}">
                <a16:creationId xmlns:a16="http://schemas.microsoft.com/office/drawing/2014/main" id="{C5F561E1-F8AF-40EB-A833-95BC6D6C8F3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37196" y="5280906"/>
            <a:ext cx="5203943" cy="920067"/>
          </a:xfrm>
          <a:custGeom>
            <a:avLst/>
            <a:gdLst>
              <a:gd name="connsiteX0" fmla="*/ 0 w 4228204"/>
              <a:gd name="connsiteY0" fmla="*/ 0 h 920067"/>
              <a:gd name="connsiteX1" fmla="*/ 4228204 w 4228204"/>
              <a:gd name="connsiteY1" fmla="*/ 0 h 920067"/>
              <a:gd name="connsiteX2" fmla="*/ 4228204 w 4228204"/>
              <a:gd name="connsiteY2" fmla="*/ 920067 h 920067"/>
              <a:gd name="connsiteX3" fmla="*/ 0 w 4228204"/>
              <a:gd name="connsiteY3" fmla="*/ 920067 h 920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28204" h="920067">
                <a:moveTo>
                  <a:pt x="0" y="0"/>
                </a:moveTo>
                <a:lnTo>
                  <a:pt x="4228204" y="0"/>
                </a:lnTo>
                <a:lnTo>
                  <a:pt x="4228204" y="920067"/>
                </a:lnTo>
                <a:lnTo>
                  <a:pt x="0" y="920067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 </a:t>
            </a:r>
            <a:endParaRPr lang="en-US"/>
          </a:p>
        </p:txBody>
      </p:sp>
      <p:sp>
        <p:nvSpPr>
          <p:cNvPr id="35" name="Textplatzhalter 34">
            <a:extLst>
              <a:ext uri="{FF2B5EF4-FFF2-40B4-BE49-F238E27FC236}">
                <a16:creationId xmlns:a16="http://schemas.microsoft.com/office/drawing/2014/main" id="{63408404-C5AA-4DCA-8A39-B52DB299C35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721139" y="1661315"/>
            <a:ext cx="3853062" cy="488345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/>
              <a:t>Kapitel</a:t>
            </a:r>
            <a:br>
              <a:rPr lang="de-DE"/>
            </a:br>
            <a:r>
              <a:rPr lang="de-DE"/>
              <a:t>Zweite Zeile</a:t>
            </a:r>
            <a:endParaRPr lang="en-US"/>
          </a:p>
        </p:txBody>
      </p:sp>
      <p:sp>
        <p:nvSpPr>
          <p:cNvPr id="36" name="Textplatzhalter 34">
            <a:extLst>
              <a:ext uri="{FF2B5EF4-FFF2-40B4-BE49-F238E27FC236}">
                <a16:creationId xmlns:a16="http://schemas.microsoft.com/office/drawing/2014/main" id="{DF78CF7E-ECE5-4B2D-A483-3267534656C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657728" y="1661315"/>
            <a:ext cx="3853062" cy="488345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/>
              <a:t>Kapitel</a:t>
            </a:r>
            <a:br>
              <a:rPr lang="de-DE"/>
            </a:br>
            <a:r>
              <a:rPr lang="de-DE"/>
              <a:t>Zweite Zeile</a:t>
            </a:r>
            <a:endParaRPr lang="en-US"/>
          </a:p>
        </p:txBody>
      </p:sp>
      <p:sp>
        <p:nvSpPr>
          <p:cNvPr id="37" name="Textplatzhalter 34">
            <a:extLst>
              <a:ext uri="{FF2B5EF4-FFF2-40B4-BE49-F238E27FC236}">
                <a16:creationId xmlns:a16="http://schemas.microsoft.com/office/drawing/2014/main" id="{E3161E5D-F239-4697-B41B-8EA5EA589B4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721139" y="2939211"/>
            <a:ext cx="3853062" cy="488345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/>
              <a:t>Kapitel</a:t>
            </a:r>
            <a:br>
              <a:rPr lang="de-DE"/>
            </a:br>
            <a:r>
              <a:rPr lang="de-DE"/>
              <a:t>Zweite Zeile</a:t>
            </a:r>
            <a:endParaRPr lang="en-US"/>
          </a:p>
        </p:txBody>
      </p:sp>
      <p:sp>
        <p:nvSpPr>
          <p:cNvPr id="38" name="Textplatzhalter 34">
            <a:extLst>
              <a:ext uri="{FF2B5EF4-FFF2-40B4-BE49-F238E27FC236}">
                <a16:creationId xmlns:a16="http://schemas.microsoft.com/office/drawing/2014/main" id="{92B7B467-A632-4523-BEC0-4C986340B0B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657728" y="2939211"/>
            <a:ext cx="3853062" cy="488345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/>
              <a:t>Kapitel</a:t>
            </a:r>
            <a:br>
              <a:rPr lang="de-DE"/>
            </a:br>
            <a:r>
              <a:rPr lang="de-DE"/>
              <a:t>Zweite Zeile</a:t>
            </a:r>
            <a:endParaRPr lang="en-US"/>
          </a:p>
        </p:txBody>
      </p:sp>
      <p:sp>
        <p:nvSpPr>
          <p:cNvPr id="39" name="Textplatzhalter 34">
            <a:extLst>
              <a:ext uri="{FF2B5EF4-FFF2-40B4-BE49-F238E27FC236}">
                <a16:creationId xmlns:a16="http://schemas.microsoft.com/office/drawing/2014/main" id="{D0B42C69-ACA8-4476-9DC5-005181EF4C7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721139" y="4217107"/>
            <a:ext cx="3853062" cy="488345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/>
              <a:t>Kapitel</a:t>
            </a:r>
            <a:br>
              <a:rPr lang="de-DE"/>
            </a:br>
            <a:r>
              <a:rPr lang="de-DE"/>
              <a:t>Zweite Zeile</a:t>
            </a:r>
            <a:endParaRPr lang="en-US"/>
          </a:p>
        </p:txBody>
      </p:sp>
      <p:sp>
        <p:nvSpPr>
          <p:cNvPr id="40" name="Textplatzhalter 34">
            <a:extLst>
              <a:ext uri="{FF2B5EF4-FFF2-40B4-BE49-F238E27FC236}">
                <a16:creationId xmlns:a16="http://schemas.microsoft.com/office/drawing/2014/main" id="{C04219E5-7AE1-4571-882B-172196EFDF9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657728" y="4217107"/>
            <a:ext cx="3853062" cy="488345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/>
              <a:t>Kapitel</a:t>
            </a:r>
            <a:br>
              <a:rPr lang="de-DE"/>
            </a:br>
            <a:r>
              <a:rPr lang="de-DE"/>
              <a:t>Zweite Zeile</a:t>
            </a:r>
            <a:endParaRPr lang="en-US"/>
          </a:p>
        </p:txBody>
      </p:sp>
      <p:sp>
        <p:nvSpPr>
          <p:cNvPr id="41" name="Textplatzhalter 34">
            <a:extLst>
              <a:ext uri="{FF2B5EF4-FFF2-40B4-BE49-F238E27FC236}">
                <a16:creationId xmlns:a16="http://schemas.microsoft.com/office/drawing/2014/main" id="{E124A814-FF1D-44B1-9CCF-59D06311606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721139" y="5495003"/>
            <a:ext cx="3853062" cy="488345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/>
              <a:t>Kapitel</a:t>
            </a:r>
            <a:br>
              <a:rPr lang="de-DE"/>
            </a:br>
            <a:r>
              <a:rPr lang="de-DE"/>
              <a:t>Zweite Zeile</a:t>
            </a:r>
            <a:endParaRPr lang="en-US"/>
          </a:p>
        </p:txBody>
      </p:sp>
      <p:sp>
        <p:nvSpPr>
          <p:cNvPr id="42" name="Textplatzhalter 34">
            <a:extLst>
              <a:ext uri="{FF2B5EF4-FFF2-40B4-BE49-F238E27FC236}">
                <a16:creationId xmlns:a16="http://schemas.microsoft.com/office/drawing/2014/main" id="{3B7C896C-7C0D-4D29-A70A-A8A93AB19C3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657728" y="5495003"/>
            <a:ext cx="3853062" cy="488345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/>
              <a:t>Kapitel</a:t>
            </a:r>
            <a:br>
              <a:rPr lang="de-DE"/>
            </a:br>
            <a:r>
              <a:rPr lang="de-DE"/>
              <a:t>Zweite Zeile</a:t>
            </a:r>
            <a:endParaRPr lang="en-US"/>
          </a:p>
        </p:txBody>
      </p:sp>
      <p:sp>
        <p:nvSpPr>
          <p:cNvPr id="52" name="Textplatzhalter 51">
            <a:extLst>
              <a:ext uri="{FF2B5EF4-FFF2-40B4-BE49-F238E27FC236}">
                <a16:creationId xmlns:a16="http://schemas.microsoft.com/office/drawing/2014/main" id="{99E88F6D-A221-4CE2-A357-0E8A5300C5F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23155" y="1616864"/>
            <a:ext cx="792940" cy="566808"/>
          </a:xfrm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en-US" sz="4400" b="0" dirty="0">
                <a:solidFill>
                  <a:schemeClr val="tx2"/>
                </a:solidFill>
              </a:defRPr>
            </a:lvl1pPr>
          </a:lstStyle>
          <a:p>
            <a:pPr marL="185738" lvl="0" indent="-185738" algn="r" defTabSz="914400"/>
            <a:r>
              <a:rPr lang="de-DE"/>
              <a:t>00</a:t>
            </a:r>
            <a:endParaRPr lang="en-US"/>
          </a:p>
        </p:txBody>
      </p:sp>
      <p:sp>
        <p:nvSpPr>
          <p:cNvPr id="53" name="Textplatzhalter 51">
            <a:extLst>
              <a:ext uri="{FF2B5EF4-FFF2-40B4-BE49-F238E27FC236}">
                <a16:creationId xmlns:a16="http://schemas.microsoft.com/office/drawing/2014/main" id="{662C58B3-C6CB-40C4-9846-6885043CEAE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517601" y="1616864"/>
            <a:ext cx="792940" cy="566808"/>
          </a:xfrm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en-US" sz="4400" b="0" dirty="0">
                <a:solidFill>
                  <a:schemeClr val="tx2"/>
                </a:solidFill>
              </a:defRPr>
            </a:lvl1pPr>
          </a:lstStyle>
          <a:p>
            <a:pPr marL="185738" lvl="0" indent="-185738" algn="r" defTabSz="914400"/>
            <a:r>
              <a:rPr lang="de-DE"/>
              <a:t>00</a:t>
            </a:r>
            <a:endParaRPr lang="en-US"/>
          </a:p>
        </p:txBody>
      </p:sp>
      <p:sp>
        <p:nvSpPr>
          <p:cNvPr id="54" name="Textplatzhalter 51">
            <a:extLst>
              <a:ext uri="{FF2B5EF4-FFF2-40B4-BE49-F238E27FC236}">
                <a16:creationId xmlns:a16="http://schemas.microsoft.com/office/drawing/2014/main" id="{BBC47D04-2291-4541-ABDF-3BDD7D89033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23155" y="2899151"/>
            <a:ext cx="792940" cy="566808"/>
          </a:xfrm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en-US" sz="4400" b="0" dirty="0">
                <a:solidFill>
                  <a:schemeClr val="tx2"/>
                </a:solidFill>
              </a:defRPr>
            </a:lvl1pPr>
          </a:lstStyle>
          <a:p>
            <a:pPr marL="185738" lvl="0" indent="-185738" algn="r" defTabSz="914400"/>
            <a:r>
              <a:rPr lang="de-DE"/>
              <a:t>00</a:t>
            </a:r>
            <a:endParaRPr lang="en-US"/>
          </a:p>
        </p:txBody>
      </p:sp>
      <p:sp>
        <p:nvSpPr>
          <p:cNvPr id="55" name="Textplatzhalter 51">
            <a:extLst>
              <a:ext uri="{FF2B5EF4-FFF2-40B4-BE49-F238E27FC236}">
                <a16:creationId xmlns:a16="http://schemas.microsoft.com/office/drawing/2014/main" id="{9226F664-073C-478A-8241-1E5CABD99A8E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517601" y="2899151"/>
            <a:ext cx="792940" cy="566808"/>
          </a:xfrm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en-US" sz="4400" b="0" dirty="0">
                <a:solidFill>
                  <a:schemeClr val="tx2"/>
                </a:solidFill>
              </a:defRPr>
            </a:lvl1pPr>
          </a:lstStyle>
          <a:p>
            <a:pPr marL="185738" lvl="0" indent="-185738" algn="r" defTabSz="914400"/>
            <a:r>
              <a:rPr lang="de-DE"/>
              <a:t>00</a:t>
            </a:r>
            <a:endParaRPr lang="en-US"/>
          </a:p>
        </p:txBody>
      </p:sp>
      <p:sp>
        <p:nvSpPr>
          <p:cNvPr id="56" name="Textplatzhalter 51">
            <a:extLst>
              <a:ext uri="{FF2B5EF4-FFF2-40B4-BE49-F238E27FC236}">
                <a16:creationId xmlns:a16="http://schemas.microsoft.com/office/drawing/2014/main" id="{1A3A934F-49BD-4AD8-99B7-4931CC4FE56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23155" y="4181438"/>
            <a:ext cx="792940" cy="566808"/>
          </a:xfrm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en-US" sz="4400" b="0" dirty="0">
                <a:solidFill>
                  <a:schemeClr val="tx2"/>
                </a:solidFill>
              </a:defRPr>
            </a:lvl1pPr>
          </a:lstStyle>
          <a:p>
            <a:pPr marL="185738" lvl="0" indent="-185738" algn="r" defTabSz="914400"/>
            <a:r>
              <a:rPr lang="de-DE"/>
              <a:t>00</a:t>
            </a:r>
            <a:endParaRPr lang="en-US"/>
          </a:p>
        </p:txBody>
      </p:sp>
      <p:sp>
        <p:nvSpPr>
          <p:cNvPr id="57" name="Textplatzhalter 51">
            <a:extLst>
              <a:ext uri="{FF2B5EF4-FFF2-40B4-BE49-F238E27FC236}">
                <a16:creationId xmlns:a16="http://schemas.microsoft.com/office/drawing/2014/main" id="{9EEA1254-1634-410B-B7D5-F19740479B1A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517601" y="4181438"/>
            <a:ext cx="792940" cy="566808"/>
          </a:xfrm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en-US" sz="4400" b="0" dirty="0">
                <a:solidFill>
                  <a:schemeClr val="tx2"/>
                </a:solidFill>
              </a:defRPr>
            </a:lvl1pPr>
          </a:lstStyle>
          <a:p>
            <a:pPr marL="185738" lvl="0" indent="-185738" algn="r" defTabSz="914400"/>
            <a:r>
              <a:rPr lang="de-DE"/>
              <a:t>00</a:t>
            </a:r>
            <a:endParaRPr lang="en-US"/>
          </a:p>
        </p:txBody>
      </p:sp>
      <p:sp>
        <p:nvSpPr>
          <p:cNvPr id="58" name="Textplatzhalter 51">
            <a:extLst>
              <a:ext uri="{FF2B5EF4-FFF2-40B4-BE49-F238E27FC236}">
                <a16:creationId xmlns:a16="http://schemas.microsoft.com/office/drawing/2014/main" id="{847DD741-14CE-4133-B69A-0617633EF17A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23155" y="5463725"/>
            <a:ext cx="792940" cy="566808"/>
          </a:xfrm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en-US" sz="4400" b="0" dirty="0">
                <a:solidFill>
                  <a:schemeClr val="tx2"/>
                </a:solidFill>
              </a:defRPr>
            </a:lvl1pPr>
          </a:lstStyle>
          <a:p>
            <a:pPr marL="185738" lvl="0" indent="-185738" algn="r" defTabSz="914400"/>
            <a:r>
              <a:rPr lang="de-DE"/>
              <a:t>00</a:t>
            </a:r>
            <a:endParaRPr lang="en-US"/>
          </a:p>
        </p:txBody>
      </p:sp>
      <p:sp>
        <p:nvSpPr>
          <p:cNvPr id="59" name="Textplatzhalter 51">
            <a:extLst>
              <a:ext uri="{FF2B5EF4-FFF2-40B4-BE49-F238E27FC236}">
                <a16:creationId xmlns:a16="http://schemas.microsoft.com/office/drawing/2014/main" id="{F4FC7902-AE67-46D0-AF05-BAD44F5D755B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517601" y="5463725"/>
            <a:ext cx="792940" cy="566808"/>
          </a:xfrm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en-US" sz="4400" b="0" dirty="0">
                <a:solidFill>
                  <a:schemeClr val="tx2"/>
                </a:solidFill>
              </a:defRPr>
            </a:lvl1pPr>
          </a:lstStyle>
          <a:p>
            <a:pPr marL="185738" lvl="0" indent="-185738" algn="r" defTabSz="914400"/>
            <a:r>
              <a:rPr lang="de-DE"/>
              <a:t>00</a:t>
            </a:r>
            <a:endParaRPr lang="en-US"/>
          </a:p>
        </p:txBody>
      </p:sp>
      <p:sp>
        <p:nvSpPr>
          <p:cNvPr id="75" name="Inhaltsplatzhalter 9">
            <a:extLst>
              <a:ext uri="{FF2B5EF4-FFF2-40B4-BE49-F238E27FC236}">
                <a16:creationId xmlns:a16="http://schemas.microsoft.com/office/drawing/2014/main" id="{F0946075-0AC7-48A3-8D0F-123C98FFD6E5}"/>
              </a:ext>
            </a:extLst>
          </p:cNvPr>
          <p:cNvSpPr>
            <a:spLocks noGrp="1"/>
          </p:cNvSpPr>
          <p:nvPr>
            <p:ph sz="quarter" idx="47" hasCustomPrompt="1"/>
          </p:nvPr>
        </p:nvSpPr>
        <p:spPr>
          <a:xfrm>
            <a:off x="1546347" y="2916779"/>
            <a:ext cx="26585" cy="547688"/>
          </a:xfrm>
          <a:solidFill>
            <a:schemeClr val="accent3">
              <a:lumMod val="7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/>
              <a:t> </a:t>
            </a:r>
            <a:endParaRPr lang="en-US"/>
          </a:p>
        </p:txBody>
      </p:sp>
      <p:sp>
        <p:nvSpPr>
          <p:cNvPr id="76" name="Inhaltsplatzhalter 9">
            <a:extLst>
              <a:ext uri="{FF2B5EF4-FFF2-40B4-BE49-F238E27FC236}">
                <a16:creationId xmlns:a16="http://schemas.microsoft.com/office/drawing/2014/main" id="{B58AB14C-CDD4-4AAB-904A-52D84FAE9367}"/>
              </a:ext>
            </a:extLst>
          </p:cNvPr>
          <p:cNvSpPr>
            <a:spLocks noGrp="1"/>
          </p:cNvSpPr>
          <p:nvPr>
            <p:ph sz="quarter" idx="48" hasCustomPrompt="1"/>
          </p:nvPr>
        </p:nvSpPr>
        <p:spPr>
          <a:xfrm>
            <a:off x="7470841" y="2916779"/>
            <a:ext cx="26585" cy="547688"/>
          </a:xfrm>
          <a:solidFill>
            <a:schemeClr val="accent3">
              <a:lumMod val="7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 </a:t>
            </a:r>
            <a:endParaRPr lang="en-US"/>
          </a:p>
        </p:txBody>
      </p:sp>
      <p:sp>
        <p:nvSpPr>
          <p:cNvPr id="77" name="Inhaltsplatzhalter 9">
            <a:extLst>
              <a:ext uri="{FF2B5EF4-FFF2-40B4-BE49-F238E27FC236}">
                <a16:creationId xmlns:a16="http://schemas.microsoft.com/office/drawing/2014/main" id="{229D505F-0EB3-46B1-BD92-CDF8A11C324E}"/>
              </a:ext>
            </a:extLst>
          </p:cNvPr>
          <p:cNvSpPr>
            <a:spLocks noGrp="1"/>
          </p:cNvSpPr>
          <p:nvPr>
            <p:ph sz="quarter" idx="49" hasCustomPrompt="1"/>
          </p:nvPr>
        </p:nvSpPr>
        <p:spPr>
          <a:xfrm>
            <a:off x="1546347" y="1640159"/>
            <a:ext cx="26585" cy="547688"/>
          </a:xfrm>
          <a:solidFill>
            <a:schemeClr val="accent3">
              <a:lumMod val="7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/>
              <a:t> </a:t>
            </a:r>
            <a:endParaRPr lang="en-US"/>
          </a:p>
        </p:txBody>
      </p:sp>
      <p:sp>
        <p:nvSpPr>
          <p:cNvPr id="78" name="Inhaltsplatzhalter 9">
            <a:extLst>
              <a:ext uri="{FF2B5EF4-FFF2-40B4-BE49-F238E27FC236}">
                <a16:creationId xmlns:a16="http://schemas.microsoft.com/office/drawing/2014/main" id="{321D1B94-2D21-41E1-A777-3DC603FBD847}"/>
              </a:ext>
            </a:extLst>
          </p:cNvPr>
          <p:cNvSpPr>
            <a:spLocks noGrp="1"/>
          </p:cNvSpPr>
          <p:nvPr>
            <p:ph sz="quarter" idx="50" hasCustomPrompt="1"/>
          </p:nvPr>
        </p:nvSpPr>
        <p:spPr>
          <a:xfrm>
            <a:off x="7470841" y="1640159"/>
            <a:ext cx="26585" cy="547688"/>
          </a:xfrm>
          <a:solidFill>
            <a:schemeClr val="accent3">
              <a:lumMod val="7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 </a:t>
            </a:r>
            <a:endParaRPr lang="en-US"/>
          </a:p>
        </p:txBody>
      </p:sp>
      <p:sp>
        <p:nvSpPr>
          <p:cNvPr id="79" name="Inhaltsplatzhalter 9">
            <a:extLst>
              <a:ext uri="{FF2B5EF4-FFF2-40B4-BE49-F238E27FC236}">
                <a16:creationId xmlns:a16="http://schemas.microsoft.com/office/drawing/2014/main" id="{C7600883-7FF9-4E2D-AD32-649383774589}"/>
              </a:ext>
            </a:extLst>
          </p:cNvPr>
          <p:cNvSpPr>
            <a:spLocks noGrp="1"/>
          </p:cNvSpPr>
          <p:nvPr>
            <p:ph sz="quarter" idx="51" hasCustomPrompt="1"/>
          </p:nvPr>
        </p:nvSpPr>
        <p:spPr>
          <a:xfrm>
            <a:off x="1546347" y="4193399"/>
            <a:ext cx="26585" cy="547688"/>
          </a:xfrm>
          <a:solidFill>
            <a:schemeClr val="accent3">
              <a:lumMod val="7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/>
              <a:t> </a:t>
            </a:r>
            <a:endParaRPr lang="en-US"/>
          </a:p>
        </p:txBody>
      </p:sp>
      <p:sp>
        <p:nvSpPr>
          <p:cNvPr id="80" name="Inhaltsplatzhalter 9">
            <a:extLst>
              <a:ext uri="{FF2B5EF4-FFF2-40B4-BE49-F238E27FC236}">
                <a16:creationId xmlns:a16="http://schemas.microsoft.com/office/drawing/2014/main" id="{C15AA9A2-7395-47A8-A1A0-37D3FEFF7A48}"/>
              </a:ext>
            </a:extLst>
          </p:cNvPr>
          <p:cNvSpPr>
            <a:spLocks noGrp="1"/>
          </p:cNvSpPr>
          <p:nvPr>
            <p:ph sz="quarter" idx="52" hasCustomPrompt="1"/>
          </p:nvPr>
        </p:nvSpPr>
        <p:spPr>
          <a:xfrm>
            <a:off x="7470841" y="4193399"/>
            <a:ext cx="26585" cy="547688"/>
          </a:xfrm>
          <a:solidFill>
            <a:schemeClr val="accent3">
              <a:lumMod val="7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 </a:t>
            </a:r>
            <a:endParaRPr lang="en-US"/>
          </a:p>
        </p:txBody>
      </p:sp>
      <p:sp>
        <p:nvSpPr>
          <p:cNvPr id="81" name="Inhaltsplatzhalter 9">
            <a:extLst>
              <a:ext uri="{FF2B5EF4-FFF2-40B4-BE49-F238E27FC236}">
                <a16:creationId xmlns:a16="http://schemas.microsoft.com/office/drawing/2014/main" id="{AE55F5E1-5331-469D-88FF-C70B9DE6E480}"/>
              </a:ext>
            </a:extLst>
          </p:cNvPr>
          <p:cNvSpPr>
            <a:spLocks noGrp="1"/>
          </p:cNvSpPr>
          <p:nvPr>
            <p:ph sz="quarter" idx="53" hasCustomPrompt="1"/>
          </p:nvPr>
        </p:nvSpPr>
        <p:spPr>
          <a:xfrm>
            <a:off x="1546347" y="5470019"/>
            <a:ext cx="26585" cy="547688"/>
          </a:xfrm>
          <a:solidFill>
            <a:schemeClr val="accent3">
              <a:lumMod val="7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/>
              <a:t> </a:t>
            </a:r>
            <a:endParaRPr lang="en-US"/>
          </a:p>
        </p:txBody>
      </p:sp>
      <p:sp>
        <p:nvSpPr>
          <p:cNvPr id="82" name="Inhaltsplatzhalter 9">
            <a:extLst>
              <a:ext uri="{FF2B5EF4-FFF2-40B4-BE49-F238E27FC236}">
                <a16:creationId xmlns:a16="http://schemas.microsoft.com/office/drawing/2014/main" id="{99528CFB-C5EA-4EC6-8C5D-7EA239BE48D9}"/>
              </a:ext>
            </a:extLst>
          </p:cNvPr>
          <p:cNvSpPr>
            <a:spLocks noGrp="1"/>
          </p:cNvSpPr>
          <p:nvPr>
            <p:ph sz="quarter" idx="54" hasCustomPrompt="1"/>
          </p:nvPr>
        </p:nvSpPr>
        <p:spPr>
          <a:xfrm>
            <a:off x="7470841" y="5470019"/>
            <a:ext cx="26585" cy="547688"/>
          </a:xfrm>
          <a:solidFill>
            <a:schemeClr val="accent3">
              <a:lumMod val="7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 </a:t>
            </a:r>
            <a:endParaRPr lang="en-US"/>
          </a:p>
        </p:txBody>
      </p:sp>
      <p:sp>
        <p:nvSpPr>
          <p:cNvPr id="44" name="Fußzeilenplatzhalter 12">
            <a:extLst>
              <a:ext uri="{FF2B5EF4-FFF2-40B4-BE49-F238E27FC236}">
                <a16:creationId xmlns:a16="http://schemas.microsoft.com/office/drawing/2014/main" id="{1E44D3D8-986F-4D66-AD2C-15EBE8C3EC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66986" y="6584720"/>
            <a:ext cx="9058033" cy="13960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r>
              <a:rPr lang="de-DE"/>
              <a:t>FIM Forschungsinstitut für Informationsmanagement | Vortragende*r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5232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Ze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05F4C9-598F-4E78-848E-9BB6ADD0DA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Agenda mit Zeitbezug</a:t>
            </a:r>
            <a:endParaRPr lang="en-US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9C3FEB9-7D39-44AE-91BC-8FAEC3D7E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CE947-96A8-4455-A6B6-7495FDFABA9C}" type="datetime1">
              <a:rPr lang="de-DE" smtClean="0"/>
              <a:t>09.07.2026</a:t>
            </a:fld>
            <a:endParaRPr lang="en-U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60E1C69-351D-4576-85E4-3C7A7054E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64647E8F-5052-4581-98D0-7C32D5A45346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A48B7B5D-4086-4670-B51A-7FEB605EF0BB}"/>
              </a:ext>
            </a:extLst>
          </p:cNvPr>
          <p:cNvSpPr/>
          <p:nvPr userDrawn="1"/>
        </p:nvSpPr>
        <p:spPr>
          <a:xfrm>
            <a:off x="0" y="0"/>
            <a:ext cx="12192000" cy="682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3" name="Textplatzhalter 32">
            <a:extLst>
              <a:ext uri="{FF2B5EF4-FFF2-40B4-BE49-F238E27FC236}">
                <a16:creationId xmlns:a16="http://schemas.microsoft.com/office/drawing/2014/main" id="{B9967132-7FB3-44D9-B340-D5C95C1152B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6847" y="1449000"/>
            <a:ext cx="11080982" cy="453600"/>
          </a:xfrm>
          <a:custGeom>
            <a:avLst/>
            <a:gdLst>
              <a:gd name="connsiteX0" fmla="*/ 0 w 4228204"/>
              <a:gd name="connsiteY0" fmla="*/ 0 h 920067"/>
              <a:gd name="connsiteX1" fmla="*/ 4228204 w 4228204"/>
              <a:gd name="connsiteY1" fmla="*/ 0 h 920067"/>
              <a:gd name="connsiteX2" fmla="*/ 4228204 w 4228204"/>
              <a:gd name="connsiteY2" fmla="*/ 920067 h 920067"/>
              <a:gd name="connsiteX3" fmla="*/ 0 w 4228204"/>
              <a:gd name="connsiteY3" fmla="*/ 920067 h 920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28204" h="920067">
                <a:moveTo>
                  <a:pt x="0" y="0"/>
                </a:moveTo>
                <a:lnTo>
                  <a:pt x="4228204" y="0"/>
                </a:lnTo>
                <a:lnTo>
                  <a:pt x="4228204" y="920067"/>
                </a:lnTo>
                <a:lnTo>
                  <a:pt x="0" y="920067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 </a:t>
            </a:r>
            <a:endParaRPr lang="en-US"/>
          </a:p>
        </p:txBody>
      </p:sp>
      <p:sp>
        <p:nvSpPr>
          <p:cNvPr id="35" name="Textplatzhalter 34">
            <a:extLst>
              <a:ext uri="{FF2B5EF4-FFF2-40B4-BE49-F238E27FC236}">
                <a16:creationId xmlns:a16="http://schemas.microsoft.com/office/drawing/2014/main" id="{63408404-C5AA-4DCA-8A39-B52DB299C35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727123" y="1553400"/>
            <a:ext cx="3853062" cy="2448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/>
              <a:t>Kapitel</a:t>
            </a:r>
            <a:endParaRPr lang="en-US"/>
          </a:p>
        </p:txBody>
      </p:sp>
      <p:sp>
        <p:nvSpPr>
          <p:cNvPr id="52" name="Textplatzhalter 51">
            <a:extLst>
              <a:ext uri="{FF2B5EF4-FFF2-40B4-BE49-F238E27FC236}">
                <a16:creationId xmlns:a16="http://schemas.microsoft.com/office/drawing/2014/main" id="{99E88F6D-A221-4CE2-A357-0E8A5300C5F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29139" y="1533600"/>
            <a:ext cx="792940" cy="284400"/>
          </a:xfrm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en-US" sz="2800" b="0" dirty="0">
                <a:solidFill>
                  <a:schemeClr val="tx2"/>
                </a:solidFill>
              </a:defRPr>
            </a:lvl1pPr>
          </a:lstStyle>
          <a:p>
            <a:pPr marL="185738" lvl="0" indent="-185738" algn="r" defTabSz="914400"/>
            <a:r>
              <a:rPr lang="de-DE"/>
              <a:t>00</a:t>
            </a:r>
            <a:endParaRPr lang="en-US"/>
          </a:p>
        </p:txBody>
      </p:sp>
      <p:sp>
        <p:nvSpPr>
          <p:cNvPr id="77" name="Inhaltsplatzhalter 9">
            <a:extLst>
              <a:ext uri="{FF2B5EF4-FFF2-40B4-BE49-F238E27FC236}">
                <a16:creationId xmlns:a16="http://schemas.microsoft.com/office/drawing/2014/main" id="{229D505F-0EB3-46B1-BD92-CDF8A11C324E}"/>
              </a:ext>
            </a:extLst>
          </p:cNvPr>
          <p:cNvSpPr>
            <a:spLocks noGrp="1"/>
          </p:cNvSpPr>
          <p:nvPr>
            <p:ph sz="quarter" idx="49" hasCustomPrompt="1"/>
          </p:nvPr>
        </p:nvSpPr>
        <p:spPr>
          <a:xfrm>
            <a:off x="1552331" y="1539000"/>
            <a:ext cx="26585" cy="273600"/>
          </a:xfrm>
          <a:solidFill>
            <a:schemeClr val="accent3">
              <a:lumMod val="7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/>
              <a:t> </a:t>
            </a:r>
            <a:endParaRPr lang="en-US"/>
          </a:p>
        </p:txBody>
      </p:sp>
      <p:sp>
        <p:nvSpPr>
          <p:cNvPr id="43" name="Inhaltsplatzhalter 9">
            <a:extLst>
              <a:ext uri="{FF2B5EF4-FFF2-40B4-BE49-F238E27FC236}">
                <a16:creationId xmlns:a16="http://schemas.microsoft.com/office/drawing/2014/main" id="{17AE42E5-158A-478C-9789-64472AF09C90}"/>
              </a:ext>
            </a:extLst>
          </p:cNvPr>
          <p:cNvSpPr>
            <a:spLocks noGrp="1"/>
          </p:cNvSpPr>
          <p:nvPr>
            <p:ph sz="quarter" idx="54" hasCustomPrompt="1"/>
          </p:nvPr>
        </p:nvSpPr>
        <p:spPr>
          <a:xfrm>
            <a:off x="5760000" y="1539000"/>
            <a:ext cx="26585" cy="273600"/>
          </a:xfrm>
          <a:solidFill>
            <a:schemeClr val="accent3">
              <a:lumMod val="7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/>
              <a:t> </a:t>
            </a:r>
            <a:endParaRPr lang="en-US"/>
          </a:p>
        </p:txBody>
      </p:sp>
      <p:sp>
        <p:nvSpPr>
          <p:cNvPr id="44" name="Textplatzhalter 34">
            <a:extLst>
              <a:ext uri="{FF2B5EF4-FFF2-40B4-BE49-F238E27FC236}">
                <a16:creationId xmlns:a16="http://schemas.microsoft.com/office/drawing/2014/main" id="{5890096B-CE06-4B93-A46A-51EBAB485CCA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5937231" y="1553400"/>
            <a:ext cx="2569846" cy="2448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600" b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/>
              <a:t>00:00 Uhr – 00:00 Uhr</a:t>
            </a:r>
            <a:endParaRPr lang="en-US"/>
          </a:p>
        </p:txBody>
      </p:sp>
      <p:sp>
        <p:nvSpPr>
          <p:cNvPr id="46" name="Inhaltsplatzhalter 9">
            <a:extLst>
              <a:ext uri="{FF2B5EF4-FFF2-40B4-BE49-F238E27FC236}">
                <a16:creationId xmlns:a16="http://schemas.microsoft.com/office/drawing/2014/main" id="{36C4410E-166F-4B7F-9C6D-41BC42DC603D}"/>
              </a:ext>
            </a:extLst>
          </p:cNvPr>
          <p:cNvSpPr>
            <a:spLocks noGrp="1"/>
          </p:cNvSpPr>
          <p:nvPr>
            <p:ph sz="quarter" idx="56" hasCustomPrompt="1"/>
          </p:nvPr>
        </p:nvSpPr>
        <p:spPr>
          <a:xfrm>
            <a:off x="8684308" y="1539000"/>
            <a:ext cx="26585" cy="273600"/>
          </a:xfrm>
          <a:solidFill>
            <a:schemeClr val="accent3">
              <a:lumMod val="7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/>
              <a:t> </a:t>
            </a:r>
            <a:endParaRPr lang="en-US"/>
          </a:p>
        </p:txBody>
      </p:sp>
      <p:sp>
        <p:nvSpPr>
          <p:cNvPr id="47" name="Textplatzhalter 34">
            <a:extLst>
              <a:ext uri="{FF2B5EF4-FFF2-40B4-BE49-F238E27FC236}">
                <a16:creationId xmlns:a16="http://schemas.microsoft.com/office/drawing/2014/main" id="{3521441E-F90E-4D97-A0BF-F6931EB7093F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8905846" y="1553400"/>
            <a:ext cx="2569846" cy="2448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600" b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/>
              <a:t>Vortragende*r</a:t>
            </a:r>
            <a:endParaRPr lang="en-US"/>
          </a:p>
        </p:txBody>
      </p:sp>
      <p:sp>
        <p:nvSpPr>
          <p:cNvPr id="48" name="Textplatzhalter 32">
            <a:extLst>
              <a:ext uri="{FF2B5EF4-FFF2-40B4-BE49-F238E27FC236}">
                <a16:creationId xmlns:a16="http://schemas.microsoft.com/office/drawing/2014/main" id="{710FD8FB-44A5-4E60-BFA5-CC6B0551A7F4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555509" y="2066400"/>
            <a:ext cx="11080982" cy="453600"/>
          </a:xfrm>
          <a:custGeom>
            <a:avLst/>
            <a:gdLst>
              <a:gd name="connsiteX0" fmla="*/ 0 w 4228204"/>
              <a:gd name="connsiteY0" fmla="*/ 0 h 920067"/>
              <a:gd name="connsiteX1" fmla="*/ 4228204 w 4228204"/>
              <a:gd name="connsiteY1" fmla="*/ 0 h 920067"/>
              <a:gd name="connsiteX2" fmla="*/ 4228204 w 4228204"/>
              <a:gd name="connsiteY2" fmla="*/ 920067 h 920067"/>
              <a:gd name="connsiteX3" fmla="*/ 0 w 4228204"/>
              <a:gd name="connsiteY3" fmla="*/ 920067 h 920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28204" h="920067">
                <a:moveTo>
                  <a:pt x="0" y="0"/>
                </a:moveTo>
                <a:lnTo>
                  <a:pt x="4228204" y="0"/>
                </a:lnTo>
                <a:lnTo>
                  <a:pt x="4228204" y="920067"/>
                </a:lnTo>
                <a:lnTo>
                  <a:pt x="0" y="920067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 </a:t>
            </a:r>
            <a:endParaRPr lang="en-US"/>
          </a:p>
        </p:txBody>
      </p:sp>
      <p:sp>
        <p:nvSpPr>
          <p:cNvPr id="49" name="Textplatzhalter 34">
            <a:extLst>
              <a:ext uri="{FF2B5EF4-FFF2-40B4-BE49-F238E27FC236}">
                <a16:creationId xmlns:a16="http://schemas.microsoft.com/office/drawing/2014/main" id="{FACF348C-FB52-450C-96D5-D761EE938904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1725785" y="2170800"/>
            <a:ext cx="3853062" cy="2448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/>
              <a:t>Kapitel</a:t>
            </a:r>
            <a:endParaRPr lang="en-US"/>
          </a:p>
        </p:txBody>
      </p:sp>
      <p:sp>
        <p:nvSpPr>
          <p:cNvPr id="50" name="Textplatzhalter 51">
            <a:extLst>
              <a:ext uri="{FF2B5EF4-FFF2-40B4-BE49-F238E27FC236}">
                <a16:creationId xmlns:a16="http://schemas.microsoft.com/office/drawing/2014/main" id="{396278A5-AEC5-49D0-BAD3-07EA10DB1044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627801" y="2151000"/>
            <a:ext cx="792940" cy="284400"/>
          </a:xfrm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en-US" sz="2800" b="0" dirty="0">
                <a:solidFill>
                  <a:schemeClr val="tx2"/>
                </a:solidFill>
              </a:defRPr>
            </a:lvl1pPr>
          </a:lstStyle>
          <a:p>
            <a:pPr marL="185738" lvl="0" indent="-185738" algn="r" defTabSz="914400"/>
            <a:r>
              <a:rPr lang="de-DE"/>
              <a:t>00</a:t>
            </a:r>
            <a:endParaRPr lang="en-US"/>
          </a:p>
        </p:txBody>
      </p:sp>
      <p:sp>
        <p:nvSpPr>
          <p:cNvPr id="51" name="Inhaltsplatzhalter 9">
            <a:extLst>
              <a:ext uri="{FF2B5EF4-FFF2-40B4-BE49-F238E27FC236}">
                <a16:creationId xmlns:a16="http://schemas.microsoft.com/office/drawing/2014/main" id="{84DD963F-1914-487D-AB8F-3D3384818A3F}"/>
              </a:ext>
            </a:extLst>
          </p:cNvPr>
          <p:cNvSpPr>
            <a:spLocks noGrp="1"/>
          </p:cNvSpPr>
          <p:nvPr>
            <p:ph sz="quarter" idx="61" hasCustomPrompt="1"/>
          </p:nvPr>
        </p:nvSpPr>
        <p:spPr>
          <a:xfrm>
            <a:off x="1550993" y="2156400"/>
            <a:ext cx="26585" cy="273600"/>
          </a:xfrm>
          <a:solidFill>
            <a:schemeClr val="accent3">
              <a:lumMod val="7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/>
              <a:t> </a:t>
            </a:r>
            <a:endParaRPr lang="en-US"/>
          </a:p>
        </p:txBody>
      </p:sp>
      <p:sp>
        <p:nvSpPr>
          <p:cNvPr id="60" name="Inhaltsplatzhalter 9">
            <a:extLst>
              <a:ext uri="{FF2B5EF4-FFF2-40B4-BE49-F238E27FC236}">
                <a16:creationId xmlns:a16="http://schemas.microsoft.com/office/drawing/2014/main" id="{314DD3BE-369B-46E6-9686-0434D228AC0D}"/>
              </a:ext>
            </a:extLst>
          </p:cNvPr>
          <p:cNvSpPr>
            <a:spLocks noGrp="1"/>
          </p:cNvSpPr>
          <p:nvPr>
            <p:ph sz="quarter" idx="62" hasCustomPrompt="1"/>
          </p:nvPr>
        </p:nvSpPr>
        <p:spPr>
          <a:xfrm>
            <a:off x="5758662" y="2156400"/>
            <a:ext cx="26585" cy="273600"/>
          </a:xfrm>
          <a:solidFill>
            <a:schemeClr val="accent3">
              <a:lumMod val="7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/>
              <a:t> </a:t>
            </a:r>
            <a:endParaRPr lang="en-US"/>
          </a:p>
        </p:txBody>
      </p:sp>
      <p:sp>
        <p:nvSpPr>
          <p:cNvPr id="64" name="Textplatzhalter 34">
            <a:extLst>
              <a:ext uri="{FF2B5EF4-FFF2-40B4-BE49-F238E27FC236}">
                <a16:creationId xmlns:a16="http://schemas.microsoft.com/office/drawing/2014/main" id="{825B2A1F-E37B-4E4E-9C9F-377CA4DFA999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5935893" y="2170800"/>
            <a:ext cx="2569846" cy="2448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600" b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/>
              <a:t>00:00 Uhr – 00:00 Uhr</a:t>
            </a:r>
            <a:endParaRPr lang="en-US"/>
          </a:p>
        </p:txBody>
      </p:sp>
      <p:sp>
        <p:nvSpPr>
          <p:cNvPr id="65" name="Inhaltsplatzhalter 9">
            <a:extLst>
              <a:ext uri="{FF2B5EF4-FFF2-40B4-BE49-F238E27FC236}">
                <a16:creationId xmlns:a16="http://schemas.microsoft.com/office/drawing/2014/main" id="{C084EE12-62C6-4961-AD51-F63CBE5A4CDA}"/>
              </a:ext>
            </a:extLst>
          </p:cNvPr>
          <p:cNvSpPr>
            <a:spLocks noGrp="1"/>
          </p:cNvSpPr>
          <p:nvPr>
            <p:ph sz="quarter" idx="64" hasCustomPrompt="1"/>
          </p:nvPr>
        </p:nvSpPr>
        <p:spPr>
          <a:xfrm>
            <a:off x="8682970" y="2156400"/>
            <a:ext cx="26585" cy="273600"/>
          </a:xfrm>
          <a:solidFill>
            <a:schemeClr val="accent3">
              <a:lumMod val="7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/>
              <a:t> </a:t>
            </a:r>
            <a:endParaRPr lang="en-US"/>
          </a:p>
        </p:txBody>
      </p:sp>
      <p:sp>
        <p:nvSpPr>
          <p:cNvPr id="66" name="Textplatzhalter 34">
            <a:extLst>
              <a:ext uri="{FF2B5EF4-FFF2-40B4-BE49-F238E27FC236}">
                <a16:creationId xmlns:a16="http://schemas.microsoft.com/office/drawing/2014/main" id="{DFC088F1-D484-4855-9CA4-24B851808FD8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8904508" y="2170800"/>
            <a:ext cx="2569846" cy="2448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600" b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/>
              <a:t>Vortragende*r</a:t>
            </a:r>
            <a:endParaRPr lang="en-US"/>
          </a:p>
        </p:txBody>
      </p:sp>
      <p:sp>
        <p:nvSpPr>
          <p:cNvPr id="67" name="Textplatzhalter 32">
            <a:extLst>
              <a:ext uri="{FF2B5EF4-FFF2-40B4-BE49-F238E27FC236}">
                <a16:creationId xmlns:a16="http://schemas.microsoft.com/office/drawing/2014/main" id="{C4FD40E8-C6A7-4BDB-B195-68E0670DAC49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555509" y="2682000"/>
            <a:ext cx="11080982" cy="453600"/>
          </a:xfrm>
          <a:custGeom>
            <a:avLst/>
            <a:gdLst>
              <a:gd name="connsiteX0" fmla="*/ 0 w 4228204"/>
              <a:gd name="connsiteY0" fmla="*/ 0 h 920067"/>
              <a:gd name="connsiteX1" fmla="*/ 4228204 w 4228204"/>
              <a:gd name="connsiteY1" fmla="*/ 0 h 920067"/>
              <a:gd name="connsiteX2" fmla="*/ 4228204 w 4228204"/>
              <a:gd name="connsiteY2" fmla="*/ 920067 h 920067"/>
              <a:gd name="connsiteX3" fmla="*/ 0 w 4228204"/>
              <a:gd name="connsiteY3" fmla="*/ 920067 h 920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28204" h="920067">
                <a:moveTo>
                  <a:pt x="0" y="0"/>
                </a:moveTo>
                <a:lnTo>
                  <a:pt x="4228204" y="0"/>
                </a:lnTo>
                <a:lnTo>
                  <a:pt x="4228204" y="920067"/>
                </a:lnTo>
                <a:lnTo>
                  <a:pt x="0" y="920067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 </a:t>
            </a:r>
            <a:endParaRPr lang="en-US"/>
          </a:p>
        </p:txBody>
      </p:sp>
      <p:sp>
        <p:nvSpPr>
          <p:cNvPr id="68" name="Textplatzhalter 32">
            <a:extLst>
              <a:ext uri="{FF2B5EF4-FFF2-40B4-BE49-F238E27FC236}">
                <a16:creationId xmlns:a16="http://schemas.microsoft.com/office/drawing/2014/main" id="{4D6DA363-BD58-4B50-9EFC-AFCC81C3CD44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555509" y="3297600"/>
            <a:ext cx="11080982" cy="453600"/>
          </a:xfrm>
          <a:custGeom>
            <a:avLst/>
            <a:gdLst>
              <a:gd name="connsiteX0" fmla="*/ 0 w 4228204"/>
              <a:gd name="connsiteY0" fmla="*/ 0 h 920067"/>
              <a:gd name="connsiteX1" fmla="*/ 4228204 w 4228204"/>
              <a:gd name="connsiteY1" fmla="*/ 0 h 920067"/>
              <a:gd name="connsiteX2" fmla="*/ 4228204 w 4228204"/>
              <a:gd name="connsiteY2" fmla="*/ 920067 h 920067"/>
              <a:gd name="connsiteX3" fmla="*/ 0 w 4228204"/>
              <a:gd name="connsiteY3" fmla="*/ 920067 h 920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28204" h="920067">
                <a:moveTo>
                  <a:pt x="0" y="0"/>
                </a:moveTo>
                <a:lnTo>
                  <a:pt x="4228204" y="0"/>
                </a:lnTo>
                <a:lnTo>
                  <a:pt x="4228204" y="920067"/>
                </a:lnTo>
                <a:lnTo>
                  <a:pt x="0" y="920067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 </a:t>
            </a:r>
            <a:endParaRPr lang="en-US"/>
          </a:p>
        </p:txBody>
      </p:sp>
      <p:sp>
        <p:nvSpPr>
          <p:cNvPr id="69" name="Textplatzhalter 32">
            <a:extLst>
              <a:ext uri="{FF2B5EF4-FFF2-40B4-BE49-F238E27FC236}">
                <a16:creationId xmlns:a16="http://schemas.microsoft.com/office/drawing/2014/main" id="{735CA0CC-8781-4D64-9B38-164657802215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555509" y="3913200"/>
            <a:ext cx="11080982" cy="453600"/>
          </a:xfrm>
          <a:custGeom>
            <a:avLst/>
            <a:gdLst>
              <a:gd name="connsiteX0" fmla="*/ 0 w 4228204"/>
              <a:gd name="connsiteY0" fmla="*/ 0 h 920067"/>
              <a:gd name="connsiteX1" fmla="*/ 4228204 w 4228204"/>
              <a:gd name="connsiteY1" fmla="*/ 0 h 920067"/>
              <a:gd name="connsiteX2" fmla="*/ 4228204 w 4228204"/>
              <a:gd name="connsiteY2" fmla="*/ 920067 h 920067"/>
              <a:gd name="connsiteX3" fmla="*/ 0 w 4228204"/>
              <a:gd name="connsiteY3" fmla="*/ 920067 h 920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28204" h="920067">
                <a:moveTo>
                  <a:pt x="0" y="0"/>
                </a:moveTo>
                <a:lnTo>
                  <a:pt x="4228204" y="0"/>
                </a:lnTo>
                <a:lnTo>
                  <a:pt x="4228204" y="920067"/>
                </a:lnTo>
                <a:lnTo>
                  <a:pt x="0" y="920067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 </a:t>
            </a:r>
            <a:endParaRPr lang="en-US"/>
          </a:p>
        </p:txBody>
      </p:sp>
      <p:sp>
        <p:nvSpPr>
          <p:cNvPr id="70" name="Textplatzhalter 32">
            <a:extLst>
              <a:ext uri="{FF2B5EF4-FFF2-40B4-BE49-F238E27FC236}">
                <a16:creationId xmlns:a16="http://schemas.microsoft.com/office/drawing/2014/main" id="{9E526531-BD00-4913-A003-1CFDDA2B9002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555509" y="4528800"/>
            <a:ext cx="11080982" cy="453600"/>
          </a:xfrm>
          <a:custGeom>
            <a:avLst/>
            <a:gdLst>
              <a:gd name="connsiteX0" fmla="*/ 0 w 4228204"/>
              <a:gd name="connsiteY0" fmla="*/ 0 h 920067"/>
              <a:gd name="connsiteX1" fmla="*/ 4228204 w 4228204"/>
              <a:gd name="connsiteY1" fmla="*/ 0 h 920067"/>
              <a:gd name="connsiteX2" fmla="*/ 4228204 w 4228204"/>
              <a:gd name="connsiteY2" fmla="*/ 920067 h 920067"/>
              <a:gd name="connsiteX3" fmla="*/ 0 w 4228204"/>
              <a:gd name="connsiteY3" fmla="*/ 920067 h 920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28204" h="920067">
                <a:moveTo>
                  <a:pt x="0" y="0"/>
                </a:moveTo>
                <a:lnTo>
                  <a:pt x="4228204" y="0"/>
                </a:lnTo>
                <a:lnTo>
                  <a:pt x="4228204" y="920067"/>
                </a:lnTo>
                <a:lnTo>
                  <a:pt x="0" y="920067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 </a:t>
            </a:r>
            <a:endParaRPr lang="en-US"/>
          </a:p>
        </p:txBody>
      </p:sp>
      <p:sp>
        <p:nvSpPr>
          <p:cNvPr id="71" name="Textplatzhalter 32">
            <a:extLst>
              <a:ext uri="{FF2B5EF4-FFF2-40B4-BE49-F238E27FC236}">
                <a16:creationId xmlns:a16="http://schemas.microsoft.com/office/drawing/2014/main" id="{2A7538D1-CB34-4E76-ADC0-CBE0BF1D0829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555509" y="5144400"/>
            <a:ext cx="11080982" cy="453600"/>
          </a:xfrm>
          <a:custGeom>
            <a:avLst/>
            <a:gdLst>
              <a:gd name="connsiteX0" fmla="*/ 0 w 4228204"/>
              <a:gd name="connsiteY0" fmla="*/ 0 h 920067"/>
              <a:gd name="connsiteX1" fmla="*/ 4228204 w 4228204"/>
              <a:gd name="connsiteY1" fmla="*/ 0 h 920067"/>
              <a:gd name="connsiteX2" fmla="*/ 4228204 w 4228204"/>
              <a:gd name="connsiteY2" fmla="*/ 920067 h 920067"/>
              <a:gd name="connsiteX3" fmla="*/ 0 w 4228204"/>
              <a:gd name="connsiteY3" fmla="*/ 920067 h 920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28204" h="920067">
                <a:moveTo>
                  <a:pt x="0" y="0"/>
                </a:moveTo>
                <a:lnTo>
                  <a:pt x="4228204" y="0"/>
                </a:lnTo>
                <a:lnTo>
                  <a:pt x="4228204" y="920067"/>
                </a:lnTo>
                <a:lnTo>
                  <a:pt x="0" y="920067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 </a:t>
            </a:r>
            <a:endParaRPr lang="en-US"/>
          </a:p>
        </p:txBody>
      </p:sp>
      <p:sp>
        <p:nvSpPr>
          <p:cNvPr id="83" name="Textplatzhalter 32">
            <a:extLst>
              <a:ext uri="{FF2B5EF4-FFF2-40B4-BE49-F238E27FC236}">
                <a16:creationId xmlns:a16="http://schemas.microsoft.com/office/drawing/2014/main" id="{23EDE4BB-056F-48DA-9ED7-F4BB9881B577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555509" y="5760000"/>
            <a:ext cx="11080982" cy="453600"/>
          </a:xfrm>
          <a:custGeom>
            <a:avLst/>
            <a:gdLst>
              <a:gd name="connsiteX0" fmla="*/ 0 w 4228204"/>
              <a:gd name="connsiteY0" fmla="*/ 0 h 920067"/>
              <a:gd name="connsiteX1" fmla="*/ 4228204 w 4228204"/>
              <a:gd name="connsiteY1" fmla="*/ 0 h 920067"/>
              <a:gd name="connsiteX2" fmla="*/ 4228204 w 4228204"/>
              <a:gd name="connsiteY2" fmla="*/ 920067 h 920067"/>
              <a:gd name="connsiteX3" fmla="*/ 0 w 4228204"/>
              <a:gd name="connsiteY3" fmla="*/ 920067 h 920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28204" h="920067">
                <a:moveTo>
                  <a:pt x="0" y="0"/>
                </a:moveTo>
                <a:lnTo>
                  <a:pt x="4228204" y="0"/>
                </a:lnTo>
                <a:lnTo>
                  <a:pt x="4228204" y="920067"/>
                </a:lnTo>
                <a:lnTo>
                  <a:pt x="0" y="920067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 </a:t>
            </a:r>
            <a:endParaRPr lang="en-US"/>
          </a:p>
        </p:txBody>
      </p:sp>
      <p:sp>
        <p:nvSpPr>
          <p:cNvPr id="84" name="Textplatzhalter 34">
            <a:extLst>
              <a:ext uri="{FF2B5EF4-FFF2-40B4-BE49-F238E27FC236}">
                <a16:creationId xmlns:a16="http://schemas.microsoft.com/office/drawing/2014/main" id="{218CFB87-C4D6-4412-9CC1-F0ACCCD43483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1725785" y="2786400"/>
            <a:ext cx="3853062" cy="2448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/>
              <a:t>Kapitel</a:t>
            </a:r>
            <a:endParaRPr lang="en-US"/>
          </a:p>
        </p:txBody>
      </p:sp>
      <p:sp>
        <p:nvSpPr>
          <p:cNvPr id="85" name="Textplatzhalter 51">
            <a:extLst>
              <a:ext uri="{FF2B5EF4-FFF2-40B4-BE49-F238E27FC236}">
                <a16:creationId xmlns:a16="http://schemas.microsoft.com/office/drawing/2014/main" id="{11D606FC-E925-4633-9212-D580DA4DDA1F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627801" y="2766600"/>
            <a:ext cx="792940" cy="284400"/>
          </a:xfrm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en-US" sz="2800" b="0" dirty="0">
                <a:solidFill>
                  <a:schemeClr val="tx2"/>
                </a:solidFill>
              </a:defRPr>
            </a:lvl1pPr>
          </a:lstStyle>
          <a:p>
            <a:pPr marL="185738" lvl="0" indent="-185738" algn="r" defTabSz="914400"/>
            <a:r>
              <a:rPr lang="de-DE"/>
              <a:t>00</a:t>
            </a:r>
            <a:endParaRPr lang="en-US"/>
          </a:p>
        </p:txBody>
      </p:sp>
      <p:sp>
        <p:nvSpPr>
          <p:cNvPr id="86" name="Inhaltsplatzhalter 9">
            <a:extLst>
              <a:ext uri="{FF2B5EF4-FFF2-40B4-BE49-F238E27FC236}">
                <a16:creationId xmlns:a16="http://schemas.microsoft.com/office/drawing/2014/main" id="{2F1BD2CF-2D37-4E1B-A917-7246A44EA679}"/>
              </a:ext>
            </a:extLst>
          </p:cNvPr>
          <p:cNvSpPr>
            <a:spLocks noGrp="1"/>
          </p:cNvSpPr>
          <p:nvPr>
            <p:ph sz="quarter" idx="74" hasCustomPrompt="1"/>
          </p:nvPr>
        </p:nvSpPr>
        <p:spPr>
          <a:xfrm>
            <a:off x="1550993" y="2772000"/>
            <a:ext cx="26585" cy="273600"/>
          </a:xfrm>
          <a:solidFill>
            <a:schemeClr val="accent3">
              <a:lumMod val="7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/>
              <a:t> </a:t>
            </a:r>
            <a:endParaRPr lang="en-US"/>
          </a:p>
        </p:txBody>
      </p:sp>
      <p:sp>
        <p:nvSpPr>
          <p:cNvPr id="87" name="Inhaltsplatzhalter 9">
            <a:extLst>
              <a:ext uri="{FF2B5EF4-FFF2-40B4-BE49-F238E27FC236}">
                <a16:creationId xmlns:a16="http://schemas.microsoft.com/office/drawing/2014/main" id="{8A6B9C23-A1C5-4587-987B-28EF09DA7CE5}"/>
              </a:ext>
            </a:extLst>
          </p:cNvPr>
          <p:cNvSpPr>
            <a:spLocks noGrp="1"/>
          </p:cNvSpPr>
          <p:nvPr>
            <p:ph sz="quarter" idx="75" hasCustomPrompt="1"/>
          </p:nvPr>
        </p:nvSpPr>
        <p:spPr>
          <a:xfrm>
            <a:off x="5758662" y="2772000"/>
            <a:ext cx="26585" cy="273600"/>
          </a:xfrm>
          <a:solidFill>
            <a:schemeClr val="accent3">
              <a:lumMod val="7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/>
              <a:t> </a:t>
            </a:r>
            <a:endParaRPr lang="en-US"/>
          </a:p>
        </p:txBody>
      </p:sp>
      <p:sp>
        <p:nvSpPr>
          <p:cNvPr id="88" name="Textplatzhalter 34">
            <a:extLst>
              <a:ext uri="{FF2B5EF4-FFF2-40B4-BE49-F238E27FC236}">
                <a16:creationId xmlns:a16="http://schemas.microsoft.com/office/drawing/2014/main" id="{2EA21878-2CEA-4860-8B09-6592A648268B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5935893" y="2786400"/>
            <a:ext cx="2569846" cy="2448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600" b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/>
              <a:t>00:00 Uhr – 00:00 Uhr</a:t>
            </a:r>
            <a:endParaRPr lang="en-US"/>
          </a:p>
        </p:txBody>
      </p:sp>
      <p:sp>
        <p:nvSpPr>
          <p:cNvPr id="89" name="Inhaltsplatzhalter 9">
            <a:extLst>
              <a:ext uri="{FF2B5EF4-FFF2-40B4-BE49-F238E27FC236}">
                <a16:creationId xmlns:a16="http://schemas.microsoft.com/office/drawing/2014/main" id="{41B03C3C-26E5-4AC1-A453-A96C67324A98}"/>
              </a:ext>
            </a:extLst>
          </p:cNvPr>
          <p:cNvSpPr>
            <a:spLocks noGrp="1"/>
          </p:cNvSpPr>
          <p:nvPr>
            <p:ph sz="quarter" idx="77" hasCustomPrompt="1"/>
          </p:nvPr>
        </p:nvSpPr>
        <p:spPr>
          <a:xfrm>
            <a:off x="8682970" y="2772000"/>
            <a:ext cx="26585" cy="273600"/>
          </a:xfrm>
          <a:solidFill>
            <a:schemeClr val="accent3">
              <a:lumMod val="7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/>
              <a:t> </a:t>
            </a:r>
            <a:endParaRPr lang="en-US"/>
          </a:p>
        </p:txBody>
      </p:sp>
      <p:sp>
        <p:nvSpPr>
          <p:cNvPr id="90" name="Textplatzhalter 34">
            <a:extLst>
              <a:ext uri="{FF2B5EF4-FFF2-40B4-BE49-F238E27FC236}">
                <a16:creationId xmlns:a16="http://schemas.microsoft.com/office/drawing/2014/main" id="{A3F55094-C7B5-45EE-8CC6-BA8048DD50CC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8904508" y="2786400"/>
            <a:ext cx="2569846" cy="2448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600" b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/>
              <a:t>Vortragende*r</a:t>
            </a:r>
            <a:endParaRPr lang="en-US"/>
          </a:p>
        </p:txBody>
      </p:sp>
      <p:sp>
        <p:nvSpPr>
          <p:cNvPr id="91" name="Textplatzhalter 34">
            <a:extLst>
              <a:ext uri="{FF2B5EF4-FFF2-40B4-BE49-F238E27FC236}">
                <a16:creationId xmlns:a16="http://schemas.microsoft.com/office/drawing/2014/main" id="{747D23DA-6B95-4FE5-97A9-0024CF41F142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1725785" y="3402000"/>
            <a:ext cx="3853062" cy="2448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/>
              <a:t>Kapitel</a:t>
            </a:r>
            <a:endParaRPr lang="en-US"/>
          </a:p>
        </p:txBody>
      </p:sp>
      <p:sp>
        <p:nvSpPr>
          <p:cNvPr id="92" name="Textplatzhalter 51">
            <a:extLst>
              <a:ext uri="{FF2B5EF4-FFF2-40B4-BE49-F238E27FC236}">
                <a16:creationId xmlns:a16="http://schemas.microsoft.com/office/drawing/2014/main" id="{26182251-C70E-487E-A3EE-7B77717696F6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627801" y="3382200"/>
            <a:ext cx="792940" cy="284400"/>
          </a:xfrm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en-US" sz="2800" b="0" dirty="0">
                <a:solidFill>
                  <a:schemeClr val="tx2"/>
                </a:solidFill>
              </a:defRPr>
            </a:lvl1pPr>
          </a:lstStyle>
          <a:p>
            <a:pPr marL="185738" lvl="0" indent="-185738" algn="r" defTabSz="914400"/>
            <a:r>
              <a:rPr lang="de-DE"/>
              <a:t>00</a:t>
            </a:r>
            <a:endParaRPr lang="en-US"/>
          </a:p>
        </p:txBody>
      </p:sp>
      <p:sp>
        <p:nvSpPr>
          <p:cNvPr id="93" name="Inhaltsplatzhalter 9">
            <a:extLst>
              <a:ext uri="{FF2B5EF4-FFF2-40B4-BE49-F238E27FC236}">
                <a16:creationId xmlns:a16="http://schemas.microsoft.com/office/drawing/2014/main" id="{A44EFC04-7E0B-4C61-AAD1-E6A8B0C02ED9}"/>
              </a:ext>
            </a:extLst>
          </p:cNvPr>
          <p:cNvSpPr>
            <a:spLocks noGrp="1"/>
          </p:cNvSpPr>
          <p:nvPr>
            <p:ph sz="quarter" idx="81" hasCustomPrompt="1"/>
          </p:nvPr>
        </p:nvSpPr>
        <p:spPr>
          <a:xfrm>
            <a:off x="1550993" y="3387600"/>
            <a:ext cx="26585" cy="273600"/>
          </a:xfrm>
          <a:solidFill>
            <a:schemeClr val="accent3">
              <a:lumMod val="7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/>
              <a:t> </a:t>
            </a:r>
            <a:endParaRPr lang="en-US"/>
          </a:p>
        </p:txBody>
      </p:sp>
      <p:sp>
        <p:nvSpPr>
          <p:cNvPr id="94" name="Inhaltsplatzhalter 9">
            <a:extLst>
              <a:ext uri="{FF2B5EF4-FFF2-40B4-BE49-F238E27FC236}">
                <a16:creationId xmlns:a16="http://schemas.microsoft.com/office/drawing/2014/main" id="{6B2BC7F3-D9B0-4413-881B-297A030C2E37}"/>
              </a:ext>
            </a:extLst>
          </p:cNvPr>
          <p:cNvSpPr>
            <a:spLocks noGrp="1"/>
          </p:cNvSpPr>
          <p:nvPr>
            <p:ph sz="quarter" idx="82" hasCustomPrompt="1"/>
          </p:nvPr>
        </p:nvSpPr>
        <p:spPr>
          <a:xfrm>
            <a:off x="5758662" y="3387600"/>
            <a:ext cx="26585" cy="273600"/>
          </a:xfrm>
          <a:solidFill>
            <a:schemeClr val="accent3">
              <a:lumMod val="7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/>
              <a:t> </a:t>
            </a:r>
            <a:endParaRPr lang="en-US"/>
          </a:p>
        </p:txBody>
      </p:sp>
      <p:sp>
        <p:nvSpPr>
          <p:cNvPr id="95" name="Textplatzhalter 34">
            <a:extLst>
              <a:ext uri="{FF2B5EF4-FFF2-40B4-BE49-F238E27FC236}">
                <a16:creationId xmlns:a16="http://schemas.microsoft.com/office/drawing/2014/main" id="{75C77310-22B1-4803-A446-877791B5F506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5935893" y="3402000"/>
            <a:ext cx="2569846" cy="2448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600" b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/>
              <a:t>00:00 Uhr – 00:00 Uhr</a:t>
            </a:r>
            <a:endParaRPr lang="en-US"/>
          </a:p>
        </p:txBody>
      </p:sp>
      <p:sp>
        <p:nvSpPr>
          <p:cNvPr id="96" name="Inhaltsplatzhalter 9">
            <a:extLst>
              <a:ext uri="{FF2B5EF4-FFF2-40B4-BE49-F238E27FC236}">
                <a16:creationId xmlns:a16="http://schemas.microsoft.com/office/drawing/2014/main" id="{0E76A311-CDB1-4A34-A184-52802DFEB4CF}"/>
              </a:ext>
            </a:extLst>
          </p:cNvPr>
          <p:cNvSpPr>
            <a:spLocks noGrp="1"/>
          </p:cNvSpPr>
          <p:nvPr>
            <p:ph sz="quarter" idx="84" hasCustomPrompt="1"/>
          </p:nvPr>
        </p:nvSpPr>
        <p:spPr>
          <a:xfrm>
            <a:off x="8682970" y="3387600"/>
            <a:ext cx="26585" cy="273600"/>
          </a:xfrm>
          <a:solidFill>
            <a:schemeClr val="accent3">
              <a:lumMod val="7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/>
              <a:t> </a:t>
            </a:r>
            <a:endParaRPr lang="en-US"/>
          </a:p>
        </p:txBody>
      </p:sp>
      <p:sp>
        <p:nvSpPr>
          <p:cNvPr id="97" name="Textplatzhalter 34">
            <a:extLst>
              <a:ext uri="{FF2B5EF4-FFF2-40B4-BE49-F238E27FC236}">
                <a16:creationId xmlns:a16="http://schemas.microsoft.com/office/drawing/2014/main" id="{AA4ADE18-E6AE-40A5-9A46-7C9AE604936B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8904508" y="3402000"/>
            <a:ext cx="2569846" cy="2448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600" b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/>
              <a:t>Vortragende*r</a:t>
            </a:r>
            <a:endParaRPr lang="en-US"/>
          </a:p>
        </p:txBody>
      </p:sp>
      <p:sp>
        <p:nvSpPr>
          <p:cNvPr id="98" name="Textplatzhalter 34">
            <a:extLst>
              <a:ext uri="{FF2B5EF4-FFF2-40B4-BE49-F238E27FC236}">
                <a16:creationId xmlns:a16="http://schemas.microsoft.com/office/drawing/2014/main" id="{393B03C4-338A-4DAD-912F-3DEBEA3C9B62}"/>
              </a:ext>
            </a:extLst>
          </p:cNvPr>
          <p:cNvSpPr>
            <a:spLocks noGrp="1"/>
          </p:cNvSpPr>
          <p:nvPr>
            <p:ph type="body" sz="quarter" idx="86" hasCustomPrompt="1"/>
          </p:nvPr>
        </p:nvSpPr>
        <p:spPr>
          <a:xfrm>
            <a:off x="1725785" y="4017600"/>
            <a:ext cx="3853062" cy="2448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/>
              <a:t>Kapitel</a:t>
            </a:r>
            <a:endParaRPr lang="en-US"/>
          </a:p>
        </p:txBody>
      </p:sp>
      <p:sp>
        <p:nvSpPr>
          <p:cNvPr id="99" name="Textplatzhalter 51">
            <a:extLst>
              <a:ext uri="{FF2B5EF4-FFF2-40B4-BE49-F238E27FC236}">
                <a16:creationId xmlns:a16="http://schemas.microsoft.com/office/drawing/2014/main" id="{EB0B5C89-328D-4B85-82AB-9BF7A0D14BD8}"/>
              </a:ext>
            </a:extLst>
          </p:cNvPr>
          <p:cNvSpPr>
            <a:spLocks noGrp="1"/>
          </p:cNvSpPr>
          <p:nvPr>
            <p:ph type="body" sz="quarter" idx="87" hasCustomPrompt="1"/>
          </p:nvPr>
        </p:nvSpPr>
        <p:spPr>
          <a:xfrm>
            <a:off x="627801" y="3997800"/>
            <a:ext cx="792940" cy="284400"/>
          </a:xfrm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en-US" sz="2800" b="0" dirty="0">
                <a:solidFill>
                  <a:schemeClr val="tx2"/>
                </a:solidFill>
              </a:defRPr>
            </a:lvl1pPr>
          </a:lstStyle>
          <a:p>
            <a:pPr marL="185738" lvl="0" indent="-185738" algn="r" defTabSz="914400"/>
            <a:r>
              <a:rPr lang="de-DE"/>
              <a:t>00</a:t>
            </a:r>
            <a:endParaRPr lang="en-US"/>
          </a:p>
        </p:txBody>
      </p:sp>
      <p:sp>
        <p:nvSpPr>
          <p:cNvPr id="100" name="Inhaltsplatzhalter 9">
            <a:extLst>
              <a:ext uri="{FF2B5EF4-FFF2-40B4-BE49-F238E27FC236}">
                <a16:creationId xmlns:a16="http://schemas.microsoft.com/office/drawing/2014/main" id="{B5B36F74-E228-4115-814F-E92B66DDDB59}"/>
              </a:ext>
            </a:extLst>
          </p:cNvPr>
          <p:cNvSpPr>
            <a:spLocks noGrp="1"/>
          </p:cNvSpPr>
          <p:nvPr>
            <p:ph sz="quarter" idx="88" hasCustomPrompt="1"/>
          </p:nvPr>
        </p:nvSpPr>
        <p:spPr>
          <a:xfrm>
            <a:off x="1550993" y="4003200"/>
            <a:ext cx="26585" cy="273600"/>
          </a:xfrm>
          <a:solidFill>
            <a:schemeClr val="accent3">
              <a:lumMod val="7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/>
              <a:t> </a:t>
            </a:r>
            <a:endParaRPr lang="en-US"/>
          </a:p>
        </p:txBody>
      </p:sp>
      <p:sp>
        <p:nvSpPr>
          <p:cNvPr id="101" name="Inhaltsplatzhalter 9">
            <a:extLst>
              <a:ext uri="{FF2B5EF4-FFF2-40B4-BE49-F238E27FC236}">
                <a16:creationId xmlns:a16="http://schemas.microsoft.com/office/drawing/2014/main" id="{5F8885E2-87F6-4A52-A89C-7806DA8B5400}"/>
              </a:ext>
            </a:extLst>
          </p:cNvPr>
          <p:cNvSpPr>
            <a:spLocks noGrp="1"/>
          </p:cNvSpPr>
          <p:nvPr>
            <p:ph sz="quarter" idx="89" hasCustomPrompt="1"/>
          </p:nvPr>
        </p:nvSpPr>
        <p:spPr>
          <a:xfrm>
            <a:off x="5758662" y="4003200"/>
            <a:ext cx="26585" cy="273600"/>
          </a:xfrm>
          <a:solidFill>
            <a:schemeClr val="accent3">
              <a:lumMod val="7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/>
              <a:t> </a:t>
            </a:r>
            <a:endParaRPr lang="en-US"/>
          </a:p>
        </p:txBody>
      </p:sp>
      <p:sp>
        <p:nvSpPr>
          <p:cNvPr id="102" name="Textplatzhalter 34">
            <a:extLst>
              <a:ext uri="{FF2B5EF4-FFF2-40B4-BE49-F238E27FC236}">
                <a16:creationId xmlns:a16="http://schemas.microsoft.com/office/drawing/2014/main" id="{20937498-592B-4E68-9E53-88D9C1B5AF93}"/>
              </a:ext>
            </a:extLst>
          </p:cNvPr>
          <p:cNvSpPr>
            <a:spLocks noGrp="1"/>
          </p:cNvSpPr>
          <p:nvPr>
            <p:ph type="body" sz="quarter" idx="90" hasCustomPrompt="1"/>
          </p:nvPr>
        </p:nvSpPr>
        <p:spPr>
          <a:xfrm>
            <a:off x="5935893" y="4017600"/>
            <a:ext cx="2569846" cy="2448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600" b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/>
              <a:t>00:00 Uhr – 00:00 Uhr</a:t>
            </a:r>
            <a:endParaRPr lang="en-US"/>
          </a:p>
        </p:txBody>
      </p:sp>
      <p:sp>
        <p:nvSpPr>
          <p:cNvPr id="103" name="Inhaltsplatzhalter 9">
            <a:extLst>
              <a:ext uri="{FF2B5EF4-FFF2-40B4-BE49-F238E27FC236}">
                <a16:creationId xmlns:a16="http://schemas.microsoft.com/office/drawing/2014/main" id="{4DFD59D8-DC66-4BF5-A3F3-23BB2055E9D2}"/>
              </a:ext>
            </a:extLst>
          </p:cNvPr>
          <p:cNvSpPr>
            <a:spLocks noGrp="1"/>
          </p:cNvSpPr>
          <p:nvPr>
            <p:ph sz="quarter" idx="91" hasCustomPrompt="1"/>
          </p:nvPr>
        </p:nvSpPr>
        <p:spPr>
          <a:xfrm>
            <a:off x="8682970" y="4003200"/>
            <a:ext cx="26585" cy="273600"/>
          </a:xfrm>
          <a:solidFill>
            <a:schemeClr val="accent3">
              <a:lumMod val="7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/>
              <a:t> </a:t>
            </a:r>
            <a:endParaRPr lang="en-US"/>
          </a:p>
        </p:txBody>
      </p:sp>
      <p:sp>
        <p:nvSpPr>
          <p:cNvPr id="104" name="Textplatzhalter 34">
            <a:extLst>
              <a:ext uri="{FF2B5EF4-FFF2-40B4-BE49-F238E27FC236}">
                <a16:creationId xmlns:a16="http://schemas.microsoft.com/office/drawing/2014/main" id="{8473ADE6-F742-471C-B4DD-635C060B55C7}"/>
              </a:ext>
            </a:extLst>
          </p:cNvPr>
          <p:cNvSpPr>
            <a:spLocks noGrp="1"/>
          </p:cNvSpPr>
          <p:nvPr>
            <p:ph type="body" sz="quarter" idx="92" hasCustomPrompt="1"/>
          </p:nvPr>
        </p:nvSpPr>
        <p:spPr>
          <a:xfrm>
            <a:off x="8904508" y="4017600"/>
            <a:ext cx="2569846" cy="2448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600" b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/>
              <a:t>Vortragende*r</a:t>
            </a:r>
            <a:endParaRPr lang="en-US"/>
          </a:p>
        </p:txBody>
      </p:sp>
      <p:sp>
        <p:nvSpPr>
          <p:cNvPr id="105" name="Textplatzhalter 34">
            <a:extLst>
              <a:ext uri="{FF2B5EF4-FFF2-40B4-BE49-F238E27FC236}">
                <a16:creationId xmlns:a16="http://schemas.microsoft.com/office/drawing/2014/main" id="{0A3DD65E-FCB5-4E1B-BCD8-219419551805}"/>
              </a:ext>
            </a:extLst>
          </p:cNvPr>
          <p:cNvSpPr>
            <a:spLocks noGrp="1"/>
          </p:cNvSpPr>
          <p:nvPr>
            <p:ph type="body" sz="quarter" idx="93" hasCustomPrompt="1"/>
          </p:nvPr>
        </p:nvSpPr>
        <p:spPr>
          <a:xfrm>
            <a:off x="1725785" y="4633200"/>
            <a:ext cx="3853062" cy="2448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/>
              <a:t>Kapitel</a:t>
            </a:r>
            <a:endParaRPr lang="en-US"/>
          </a:p>
        </p:txBody>
      </p:sp>
      <p:sp>
        <p:nvSpPr>
          <p:cNvPr id="106" name="Textplatzhalter 51">
            <a:extLst>
              <a:ext uri="{FF2B5EF4-FFF2-40B4-BE49-F238E27FC236}">
                <a16:creationId xmlns:a16="http://schemas.microsoft.com/office/drawing/2014/main" id="{96CFB615-1E30-4863-91D4-96A1402468AB}"/>
              </a:ext>
            </a:extLst>
          </p:cNvPr>
          <p:cNvSpPr>
            <a:spLocks noGrp="1"/>
          </p:cNvSpPr>
          <p:nvPr>
            <p:ph type="body" sz="quarter" idx="94" hasCustomPrompt="1"/>
          </p:nvPr>
        </p:nvSpPr>
        <p:spPr>
          <a:xfrm>
            <a:off x="627801" y="4613400"/>
            <a:ext cx="792940" cy="284400"/>
          </a:xfrm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en-US" sz="2800" b="0" dirty="0">
                <a:solidFill>
                  <a:schemeClr val="tx2"/>
                </a:solidFill>
              </a:defRPr>
            </a:lvl1pPr>
          </a:lstStyle>
          <a:p>
            <a:pPr marL="185738" lvl="0" indent="-185738" algn="r" defTabSz="914400"/>
            <a:r>
              <a:rPr lang="de-DE"/>
              <a:t>00</a:t>
            </a:r>
            <a:endParaRPr lang="en-US"/>
          </a:p>
        </p:txBody>
      </p:sp>
      <p:sp>
        <p:nvSpPr>
          <p:cNvPr id="107" name="Inhaltsplatzhalter 9">
            <a:extLst>
              <a:ext uri="{FF2B5EF4-FFF2-40B4-BE49-F238E27FC236}">
                <a16:creationId xmlns:a16="http://schemas.microsoft.com/office/drawing/2014/main" id="{578020C3-2AAD-432D-89F3-11B3A7902B8F}"/>
              </a:ext>
            </a:extLst>
          </p:cNvPr>
          <p:cNvSpPr>
            <a:spLocks noGrp="1"/>
          </p:cNvSpPr>
          <p:nvPr>
            <p:ph sz="quarter" idx="95" hasCustomPrompt="1"/>
          </p:nvPr>
        </p:nvSpPr>
        <p:spPr>
          <a:xfrm>
            <a:off x="1550993" y="4618800"/>
            <a:ext cx="26585" cy="273600"/>
          </a:xfrm>
          <a:solidFill>
            <a:schemeClr val="accent3">
              <a:lumMod val="7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/>
              <a:t> </a:t>
            </a:r>
            <a:endParaRPr lang="en-US"/>
          </a:p>
        </p:txBody>
      </p:sp>
      <p:sp>
        <p:nvSpPr>
          <p:cNvPr id="108" name="Inhaltsplatzhalter 9">
            <a:extLst>
              <a:ext uri="{FF2B5EF4-FFF2-40B4-BE49-F238E27FC236}">
                <a16:creationId xmlns:a16="http://schemas.microsoft.com/office/drawing/2014/main" id="{707AABF3-9623-4ABC-B87D-9FACC1E091E2}"/>
              </a:ext>
            </a:extLst>
          </p:cNvPr>
          <p:cNvSpPr>
            <a:spLocks noGrp="1"/>
          </p:cNvSpPr>
          <p:nvPr>
            <p:ph sz="quarter" idx="96" hasCustomPrompt="1"/>
          </p:nvPr>
        </p:nvSpPr>
        <p:spPr>
          <a:xfrm>
            <a:off x="5758662" y="4618800"/>
            <a:ext cx="26585" cy="273600"/>
          </a:xfrm>
          <a:solidFill>
            <a:schemeClr val="accent3">
              <a:lumMod val="7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/>
              <a:t> </a:t>
            </a:r>
            <a:endParaRPr lang="en-US"/>
          </a:p>
        </p:txBody>
      </p:sp>
      <p:sp>
        <p:nvSpPr>
          <p:cNvPr id="109" name="Textplatzhalter 34">
            <a:extLst>
              <a:ext uri="{FF2B5EF4-FFF2-40B4-BE49-F238E27FC236}">
                <a16:creationId xmlns:a16="http://schemas.microsoft.com/office/drawing/2014/main" id="{14F30F9F-3754-4AF7-95BF-2FAE7A9923C2}"/>
              </a:ext>
            </a:extLst>
          </p:cNvPr>
          <p:cNvSpPr>
            <a:spLocks noGrp="1"/>
          </p:cNvSpPr>
          <p:nvPr>
            <p:ph type="body" sz="quarter" idx="97" hasCustomPrompt="1"/>
          </p:nvPr>
        </p:nvSpPr>
        <p:spPr>
          <a:xfrm>
            <a:off x="5935893" y="4633200"/>
            <a:ext cx="2569846" cy="2448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600" b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/>
              <a:t>00:00 Uhr – 00:00 Uhr</a:t>
            </a:r>
            <a:endParaRPr lang="en-US"/>
          </a:p>
        </p:txBody>
      </p:sp>
      <p:sp>
        <p:nvSpPr>
          <p:cNvPr id="110" name="Inhaltsplatzhalter 9">
            <a:extLst>
              <a:ext uri="{FF2B5EF4-FFF2-40B4-BE49-F238E27FC236}">
                <a16:creationId xmlns:a16="http://schemas.microsoft.com/office/drawing/2014/main" id="{8B341007-1860-4BA9-BF84-4AD2512EBEFA}"/>
              </a:ext>
            </a:extLst>
          </p:cNvPr>
          <p:cNvSpPr>
            <a:spLocks noGrp="1"/>
          </p:cNvSpPr>
          <p:nvPr>
            <p:ph sz="quarter" idx="98" hasCustomPrompt="1"/>
          </p:nvPr>
        </p:nvSpPr>
        <p:spPr>
          <a:xfrm>
            <a:off x="8682970" y="4618800"/>
            <a:ext cx="26585" cy="273600"/>
          </a:xfrm>
          <a:solidFill>
            <a:schemeClr val="accent3">
              <a:lumMod val="7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/>
              <a:t> </a:t>
            </a:r>
            <a:endParaRPr lang="en-US"/>
          </a:p>
        </p:txBody>
      </p:sp>
      <p:sp>
        <p:nvSpPr>
          <p:cNvPr id="111" name="Textplatzhalter 34">
            <a:extLst>
              <a:ext uri="{FF2B5EF4-FFF2-40B4-BE49-F238E27FC236}">
                <a16:creationId xmlns:a16="http://schemas.microsoft.com/office/drawing/2014/main" id="{D447C4A6-7D26-4540-9E9D-6700F36BC66C}"/>
              </a:ext>
            </a:extLst>
          </p:cNvPr>
          <p:cNvSpPr>
            <a:spLocks noGrp="1"/>
          </p:cNvSpPr>
          <p:nvPr>
            <p:ph type="body" sz="quarter" idx="99" hasCustomPrompt="1"/>
          </p:nvPr>
        </p:nvSpPr>
        <p:spPr>
          <a:xfrm>
            <a:off x="8904508" y="4633200"/>
            <a:ext cx="2569846" cy="2448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600" b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/>
              <a:t>Vortragende*r</a:t>
            </a:r>
            <a:endParaRPr lang="en-US"/>
          </a:p>
        </p:txBody>
      </p:sp>
      <p:sp>
        <p:nvSpPr>
          <p:cNvPr id="112" name="Textplatzhalter 34">
            <a:extLst>
              <a:ext uri="{FF2B5EF4-FFF2-40B4-BE49-F238E27FC236}">
                <a16:creationId xmlns:a16="http://schemas.microsoft.com/office/drawing/2014/main" id="{510DDB89-F752-4905-867B-3364FEF79C9C}"/>
              </a:ext>
            </a:extLst>
          </p:cNvPr>
          <p:cNvSpPr>
            <a:spLocks noGrp="1"/>
          </p:cNvSpPr>
          <p:nvPr>
            <p:ph type="body" sz="quarter" idx="100" hasCustomPrompt="1"/>
          </p:nvPr>
        </p:nvSpPr>
        <p:spPr>
          <a:xfrm>
            <a:off x="1725785" y="5248800"/>
            <a:ext cx="3853062" cy="2448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/>
              <a:t>Kapitel</a:t>
            </a:r>
            <a:endParaRPr lang="en-US"/>
          </a:p>
        </p:txBody>
      </p:sp>
      <p:sp>
        <p:nvSpPr>
          <p:cNvPr id="113" name="Textplatzhalter 51">
            <a:extLst>
              <a:ext uri="{FF2B5EF4-FFF2-40B4-BE49-F238E27FC236}">
                <a16:creationId xmlns:a16="http://schemas.microsoft.com/office/drawing/2014/main" id="{33D7A0AE-7003-46BF-8DA2-649AEE49F655}"/>
              </a:ext>
            </a:extLst>
          </p:cNvPr>
          <p:cNvSpPr>
            <a:spLocks noGrp="1"/>
          </p:cNvSpPr>
          <p:nvPr>
            <p:ph type="body" sz="quarter" idx="101" hasCustomPrompt="1"/>
          </p:nvPr>
        </p:nvSpPr>
        <p:spPr>
          <a:xfrm>
            <a:off x="627801" y="5229000"/>
            <a:ext cx="792940" cy="284400"/>
          </a:xfrm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en-US" sz="2800" b="0" dirty="0">
                <a:solidFill>
                  <a:schemeClr val="tx2"/>
                </a:solidFill>
              </a:defRPr>
            </a:lvl1pPr>
          </a:lstStyle>
          <a:p>
            <a:pPr marL="185738" lvl="0" indent="-185738" algn="r" defTabSz="914400"/>
            <a:r>
              <a:rPr lang="de-DE"/>
              <a:t>00</a:t>
            </a:r>
            <a:endParaRPr lang="en-US"/>
          </a:p>
        </p:txBody>
      </p:sp>
      <p:sp>
        <p:nvSpPr>
          <p:cNvPr id="114" name="Inhaltsplatzhalter 9">
            <a:extLst>
              <a:ext uri="{FF2B5EF4-FFF2-40B4-BE49-F238E27FC236}">
                <a16:creationId xmlns:a16="http://schemas.microsoft.com/office/drawing/2014/main" id="{D97AC346-D6D8-4AFB-900F-36C382D9DF9A}"/>
              </a:ext>
            </a:extLst>
          </p:cNvPr>
          <p:cNvSpPr>
            <a:spLocks noGrp="1"/>
          </p:cNvSpPr>
          <p:nvPr>
            <p:ph sz="quarter" idx="102" hasCustomPrompt="1"/>
          </p:nvPr>
        </p:nvSpPr>
        <p:spPr>
          <a:xfrm>
            <a:off x="1550993" y="5234400"/>
            <a:ext cx="26585" cy="273600"/>
          </a:xfrm>
          <a:solidFill>
            <a:schemeClr val="accent3">
              <a:lumMod val="7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/>
              <a:t> </a:t>
            </a:r>
            <a:endParaRPr lang="en-US"/>
          </a:p>
        </p:txBody>
      </p:sp>
      <p:sp>
        <p:nvSpPr>
          <p:cNvPr id="115" name="Inhaltsplatzhalter 9">
            <a:extLst>
              <a:ext uri="{FF2B5EF4-FFF2-40B4-BE49-F238E27FC236}">
                <a16:creationId xmlns:a16="http://schemas.microsoft.com/office/drawing/2014/main" id="{30C4EEDE-0D9A-4C9D-84C7-EA59D72259AC}"/>
              </a:ext>
            </a:extLst>
          </p:cNvPr>
          <p:cNvSpPr>
            <a:spLocks noGrp="1"/>
          </p:cNvSpPr>
          <p:nvPr>
            <p:ph sz="quarter" idx="103" hasCustomPrompt="1"/>
          </p:nvPr>
        </p:nvSpPr>
        <p:spPr>
          <a:xfrm>
            <a:off x="5758662" y="5234400"/>
            <a:ext cx="26585" cy="273600"/>
          </a:xfrm>
          <a:solidFill>
            <a:schemeClr val="accent3">
              <a:lumMod val="7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/>
              <a:t> </a:t>
            </a:r>
            <a:endParaRPr lang="en-US"/>
          </a:p>
        </p:txBody>
      </p:sp>
      <p:sp>
        <p:nvSpPr>
          <p:cNvPr id="116" name="Textplatzhalter 34">
            <a:extLst>
              <a:ext uri="{FF2B5EF4-FFF2-40B4-BE49-F238E27FC236}">
                <a16:creationId xmlns:a16="http://schemas.microsoft.com/office/drawing/2014/main" id="{655423AB-6705-45AD-9BB3-0A2641B1B000}"/>
              </a:ext>
            </a:extLst>
          </p:cNvPr>
          <p:cNvSpPr>
            <a:spLocks noGrp="1"/>
          </p:cNvSpPr>
          <p:nvPr>
            <p:ph type="body" sz="quarter" idx="104" hasCustomPrompt="1"/>
          </p:nvPr>
        </p:nvSpPr>
        <p:spPr>
          <a:xfrm>
            <a:off x="5935893" y="5248800"/>
            <a:ext cx="2569846" cy="2448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600" b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/>
              <a:t>00:00 Uhr – 00:00 Uhr</a:t>
            </a:r>
            <a:endParaRPr lang="en-US"/>
          </a:p>
        </p:txBody>
      </p:sp>
      <p:sp>
        <p:nvSpPr>
          <p:cNvPr id="117" name="Inhaltsplatzhalter 9">
            <a:extLst>
              <a:ext uri="{FF2B5EF4-FFF2-40B4-BE49-F238E27FC236}">
                <a16:creationId xmlns:a16="http://schemas.microsoft.com/office/drawing/2014/main" id="{8ABC8845-28E0-45E2-B9F6-E82F25F5BB05}"/>
              </a:ext>
            </a:extLst>
          </p:cNvPr>
          <p:cNvSpPr>
            <a:spLocks noGrp="1"/>
          </p:cNvSpPr>
          <p:nvPr>
            <p:ph sz="quarter" idx="105" hasCustomPrompt="1"/>
          </p:nvPr>
        </p:nvSpPr>
        <p:spPr>
          <a:xfrm>
            <a:off x="8682970" y="5234400"/>
            <a:ext cx="26585" cy="273600"/>
          </a:xfrm>
          <a:solidFill>
            <a:schemeClr val="accent3">
              <a:lumMod val="7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/>
              <a:t> </a:t>
            </a:r>
            <a:endParaRPr lang="en-US"/>
          </a:p>
        </p:txBody>
      </p:sp>
      <p:sp>
        <p:nvSpPr>
          <p:cNvPr id="118" name="Textplatzhalter 34">
            <a:extLst>
              <a:ext uri="{FF2B5EF4-FFF2-40B4-BE49-F238E27FC236}">
                <a16:creationId xmlns:a16="http://schemas.microsoft.com/office/drawing/2014/main" id="{36D3DD99-9940-4DA7-8508-CC6E8C32F262}"/>
              </a:ext>
            </a:extLst>
          </p:cNvPr>
          <p:cNvSpPr>
            <a:spLocks noGrp="1"/>
          </p:cNvSpPr>
          <p:nvPr>
            <p:ph type="body" sz="quarter" idx="106" hasCustomPrompt="1"/>
          </p:nvPr>
        </p:nvSpPr>
        <p:spPr>
          <a:xfrm>
            <a:off x="8904508" y="5248800"/>
            <a:ext cx="2569846" cy="2448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600" b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/>
              <a:t>Vortragende*r</a:t>
            </a:r>
            <a:endParaRPr lang="en-US"/>
          </a:p>
        </p:txBody>
      </p:sp>
      <p:sp>
        <p:nvSpPr>
          <p:cNvPr id="119" name="Textplatzhalter 34">
            <a:extLst>
              <a:ext uri="{FF2B5EF4-FFF2-40B4-BE49-F238E27FC236}">
                <a16:creationId xmlns:a16="http://schemas.microsoft.com/office/drawing/2014/main" id="{D076B3B1-5EF5-4271-B17F-9E7D52AE5E56}"/>
              </a:ext>
            </a:extLst>
          </p:cNvPr>
          <p:cNvSpPr>
            <a:spLocks noGrp="1"/>
          </p:cNvSpPr>
          <p:nvPr>
            <p:ph type="body" sz="quarter" idx="107" hasCustomPrompt="1"/>
          </p:nvPr>
        </p:nvSpPr>
        <p:spPr>
          <a:xfrm>
            <a:off x="1725785" y="5864400"/>
            <a:ext cx="3853062" cy="2448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/>
              <a:t>Kapitel</a:t>
            </a:r>
            <a:endParaRPr lang="en-US"/>
          </a:p>
        </p:txBody>
      </p:sp>
      <p:sp>
        <p:nvSpPr>
          <p:cNvPr id="120" name="Textplatzhalter 51">
            <a:extLst>
              <a:ext uri="{FF2B5EF4-FFF2-40B4-BE49-F238E27FC236}">
                <a16:creationId xmlns:a16="http://schemas.microsoft.com/office/drawing/2014/main" id="{7ECB719E-0B86-4AA6-9EDF-C60419182D9E}"/>
              </a:ext>
            </a:extLst>
          </p:cNvPr>
          <p:cNvSpPr>
            <a:spLocks noGrp="1"/>
          </p:cNvSpPr>
          <p:nvPr>
            <p:ph type="body" sz="quarter" idx="108" hasCustomPrompt="1"/>
          </p:nvPr>
        </p:nvSpPr>
        <p:spPr>
          <a:xfrm>
            <a:off x="627801" y="5844600"/>
            <a:ext cx="792940" cy="284400"/>
          </a:xfrm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en-US" sz="2800" b="0" dirty="0">
                <a:solidFill>
                  <a:schemeClr val="tx2"/>
                </a:solidFill>
              </a:defRPr>
            </a:lvl1pPr>
          </a:lstStyle>
          <a:p>
            <a:pPr marL="185738" lvl="0" indent="-185738" algn="r" defTabSz="914400"/>
            <a:r>
              <a:rPr lang="de-DE"/>
              <a:t>00</a:t>
            </a:r>
            <a:endParaRPr lang="en-US"/>
          </a:p>
        </p:txBody>
      </p:sp>
      <p:sp>
        <p:nvSpPr>
          <p:cNvPr id="121" name="Inhaltsplatzhalter 9">
            <a:extLst>
              <a:ext uri="{FF2B5EF4-FFF2-40B4-BE49-F238E27FC236}">
                <a16:creationId xmlns:a16="http://schemas.microsoft.com/office/drawing/2014/main" id="{0F005E89-9A6D-4F29-97C0-099D1D18D41D}"/>
              </a:ext>
            </a:extLst>
          </p:cNvPr>
          <p:cNvSpPr>
            <a:spLocks noGrp="1"/>
          </p:cNvSpPr>
          <p:nvPr>
            <p:ph sz="quarter" idx="109" hasCustomPrompt="1"/>
          </p:nvPr>
        </p:nvSpPr>
        <p:spPr>
          <a:xfrm>
            <a:off x="1550993" y="5850000"/>
            <a:ext cx="26585" cy="273600"/>
          </a:xfrm>
          <a:solidFill>
            <a:schemeClr val="accent3">
              <a:lumMod val="7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/>
              <a:t> </a:t>
            </a:r>
            <a:endParaRPr lang="en-US"/>
          </a:p>
        </p:txBody>
      </p:sp>
      <p:sp>
        <p:nvSpPr>
          <p:cNvPr id="122" name="Inhaltsplatzhalter 9">
            <a:extLst>
              <a:ext uri="{FF2B5EF4-FFF2-40B4-BE49-F238E27FC236}">
                <a16:creationId xmlns:a16="http://schemas.microsoft.com/office/drawing/2014/main" id="{D18C5A24-39D4-4223-826E-1449C874926A}"/>
              </a:ext>
            </a:extLst>
          </p:cNvPr>
          <p:cNvSpPr>
            <a:spLocks noGrp="1"/>
          </p:cNvSpPr>
          <p:nvPr>
            <p:ph sz="quarter" idx="110" hasCustomPrompt="1"/>
          </p:nvPr>
        </p:nvSpPr>
        <p:spPr>
          <a:xfrm>
            <a:off x="5758662" y="5850000"/>
            <a:ext cx="26585" cy="273600"/>
          </a:xfrm>
          <a:solidFill>
            <a:schemeClr val="accent3">
              <a:lumMod val="7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/>
              <a:t> </a:t>
            </a:r>
            <a:endParaRPr lang="en-US"/>
          </a:p>
        </p:txBody>
      </p:sp>
      <p:sp>
        <p:nvSpPr>
          <p:cNvPr id="123" name="Textplatzhalter 34">
            <a:extLst>
              <a:ext uri="{FF2B5EF4-FFF2-40B4-BE49-F238E27FC236}">
                <a16:creationId xmlns:a16="http://schemas.microsoft.com/office/drawing/2014/main" id="{BCEE31BF-48D2-4214-9D85-9E0FAF14A558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5935893" y="5864400"/>
            <a:ext cx="2569846" cy="2448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600" b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/>
              <a:t>00:00 Uhr – 00:00 Uhr</a:t>
            </a:r>
            <a:endParaRPr lang="en-US"/>
          </a:p>
        </p:txBody>
      </p:sp>
      <p:sp>
        <p:nvSpPr>
          <p:cNvPr id="124" name="Inhaltsplatzhalter 9">
            <a:extLst>
              <a:ext uri="{FF2B5EF4-FFF2-40B4-BE49-F238E27FC236}">
                <a16:creationId xmlns:a16="http://schemas.microsoft.com/office/drawing/2014/main" id="{0B52864E-1CC5-4D80-8FEE-A99ABD126139}"/>
              </a:ext>
            </a:extLst>
          </p:cNvPr>
          <p:cNvSpPr>
            <a:spLocks noGrp="1"/>
          </p:cNvSpPr>
          <p:nvPr>
            <p:ph sz="quarter" idx="112" hasCustomPrompt="1"/>
          </p:nvPr>
        </p:nvSpPr>
        <p:spPr>
          <a:xfrm>
            <a:off x="8682970" y="5850000"/>
            <a:ext cx="26585" cy="273600"/>
          </a:xfrm>
          <a:solidFill>
            <a:schemeClr val="accent3">
              <a:lumMod val="7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/>
              <a:t> </a:t>
            </a:r>
            <a:endParaRPr lang="en-US"/>
          </a:p>
        </p:txBody>
      </p:sp>
      <p:sp>
        <p:nvSpPr>
          <p:cNvPr id="125" name="Textplatzhalter 34">
            <a:extLst>
              <a:ext uri="{FF2B5EF4-FFF2-40B4-BE49-F238E27FC236}">
                <a16:creationId xmlns:a16="http://schemas.microsoft.com/office/drawing/2014/main" id="{0691A1D7-EF77-4AD3-93E0-E59A81BB4470}"/>
              </a:ext>
            </a:extLst>
          </p:cNvPr>
          <p:cNvSpPr>
            <a:spLocks noGrp="1"/>
          </p:cNvSpPr>
          <p:nvPr>
            <p:ph type="body" sz="quarter" idx="113" hasCustomPrompt="1"/>
          </p:nvPr>
        </p:nvSpPr>
        <p:spPr>
          <a:xfrm>
            <a:off x="8904508" y="5864400"/>
            <a:ext cx="2569846" cy="2448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600" b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/>
              <a:t>Vortragende*r</a:t>
            </a:r>
            <a:endParaRPr lang="en-US"/>
          </a:p>
        </p:txBody>
      </p:sp>
      <p:sp>
        <p:nvSpPr>
          <p:cNvPr id="6" name="Fußzeilenplatzhalter 12">
            <a:extLst>
              <a:ext uri="{FF2B5EF4-FFF2-40B4-BE49-F238E27FC236}">
                <a16:creationId xmlns:a16="http://schemas.microsoft.com/office/drawing/2014/main" id="{4FA93547-0850-4723-F97E-7524292C95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66986" y="6584720"/>
            <a:ext cx="9058033" cy="13960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r>
              <a:rPr lang="de-DE"/>
              <a:t>FIM Forschungsinstitut für Informationsmanagement | Vortragende*r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2601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05F4C9-598F-4E78-848E-9BB6ADD0DA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Agenda</a:t>
            </a:r>
            <a:endParaRPr lang="en-US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9C3FEB9-7D39-44AE-91BC-8FAEC3D7E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DE057-2D76-42B0-BA76-2C8D60FAF512}" type="datetime1">
              <a:rPr lang="de-DE" smtClean="0"/>
              <a:t>09.07.2026</a:t>
            </a:fld>
            <a:endParaRPr lang="en-U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60E1C69-351D-4576-85E4-3C7A7054E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47E8F-5052-4581-98D0-7C32D5A45346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A48B7B5D-4086-4670-B51A-7FEB605EF0BB}"/>
              </a:ext>
            </a:extLst>
          </p:cNvPr>
          <p:cNvSpPr/>
          <p:nvPr userDrawn="1"/>
        </p:nvSpPr>
        <p:spPr>
          <a:xfrm>
            <a:off x="0" y="0"/>
            <a:ext cx="12192000" cy="682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4" name="Textplatzhalter 63">
            <a:extLst>
              <a:ext uri="{FF2B5EF4-FFF2-40B4-BE49-F238E27FC236}">
                <a16:creationId xmlns:a16="http://schemas.microsoft.com/office/drawing/2014/main" id="{C1BBFD50-AC67-42D2-B069-845E2B37494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0863" y="1454622"/>
            <a:ext cx="5203943" cy="920067"/>
          </a:xfrm>
          <a:custGeom>
            <a:avLst/>
            <a:gdLst>
              <a:gd name="connsiteX0" fmla="*/ 805682 w 4228204"/>
              <a:gd name="connsiteY0" fmla="*/ 185520 h 920067"/>
              <a:gd name="connsiteX1" fmla="*/ 805682 w 4228204"/>
              <a:gd name="connsiteY1" fmla="*/ 730596 h 920067"/>
              <a:gd name="connsiteX2" fmla="*/ 827282 w 4228204"/>
              <a:gd name="connsiteY2" fmla="*/ 730596 h 920067"/>
              <a:gd name="connsiteX3" fmla="*/ 827282 w 4228204"/>
              <a:gd name="connsiteY3" fmla="*/ 185520 h 920067"/>
              <a:gd name="connsiteX4" fmla="*/ 0 w 4228204"/>
              <a:gd name="connsiteY4" fmla="*/ 0 h 920067"/>
              <a:gd name="connsiteX5" fmla="*/ 4228204 w 4228204"/>
              <a:gd name="connsiteY5" fmla="*/ 0 h 920067"/>
              <a:gd name="connsiteX6" fmla="*/ 4228204 w 4228204"/>
              <a:gd name="connsiteY6" fmla="*/ 920067 h 920067"/>
              <a:gd name="connsiteX7" fmla="*/ 0 w 4228204"/>
              <a:gd name="connsiteY7" fmla="*/ 920067 h 920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28204" h="920067">
                <a:moveTo>
                  <a:pt x="805682" y="185520"/>
                </a:moveTo>
                <a:lnTo>
                  <a:pt x="805682" y="730596"/>
                </a:lnTo>
                <a:lnTo>
                  <a:pt x="827282" y="730596"/>
                </a:lnTo>
                <a:lnTo>
                  <a:pt x="827282" y="185520"/>
                </a:lnTo>
                <a:close/>
                <a:moveTo>
                  <a:pt x="0" y="0"/>
                </a:moveTo>
                <a:lnTo>
                  <a:pt x="4228204" y="0"/>
                </a:lnTo>
                <a:lnTo>
                  <a:pt x="4228204" y="920067"/>
                </a:lnTo>
                <a:lnTo>
                  <a:pt x="0" y="920067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 </a:t>
            </a:r>
            <a:endParaRPr lang="en-US"/>
          </a:p>
        </p:txBody>
      </p:sp>
      <p:sp>
        <p:nvSpPr>
          <p:cNvPr id="65" name="Textplatzhalter 64">
            <a:extLst>
              <a:ext uri="{FF2B5EF4-FFF2-40B4-BE49-F238E27FC236}">
                <a16:creationId xmlns:a16="http://schemas.microsoft.com/office/drawing/2014/main" id="{4FF4D1CD-7310-4F47-A531-B081E4A2949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0863" y="2729984"/>
            <a:ext cx="5203943" cy="920067"/>
          </a:xfrm>
          <a:custGeom>
            <a:avLst/>
            <a:gdLst>
              <a:gd name="connsiteX0" fmla="*/ 805682 w 4228204"/>
              <a:gd name="connsiteY0" fmla="*/ 175252 h 920067"/>
              <a:gd name="connsiteX1" fmla="*/ 805682 w 4228204"/>
              <a:gd name="connsiteY1" fmla="*/ 720328 h 920067"/>
              <a:gd name="connsiteX2" fmla="*/ 827282 w 4228204"/>
              <a:gd name="connsiteY2" fmla="*/ 720328 h 920067"/>
              <a:gd name="connsiteX3" fmla="*/ 827282 w 4228204"/>
              <a:gd name="connsiteY3" fmla="*/ 175252 h 920067"/>
              <a:gd name="connsiteX4" fmla="*/ 0 w 4228204"/>
              <a:gd name="connsiteY4" fmla="*/ 0 h 920067"/>
              <a:gd name="connsiteX5" fmla="*/ 4228204 w 4228204"/>
              <a:gd name="connsiteY5" fmla="*/ 0 h 920067"/>
              <a:gd name="connsiteX6" fmla="*/ 4228204 w 4228204"/>
              <a:gd name="connsiteY6" fmla="*/ 920067 h 920067"/>
              <a:gd name="connsiteX7" fmla="*/ 0 w 4228204"/>
              <a:gd name="connsiteY7" fmla="*/ 920067 h 920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28204" h="920067">
                <a:moveTo>
                  <a:pt x="805682" y="175252"/>
                </a:moveTo>
                <a:lnTo>
                  <a:pt x="805682" y="720328"/>
                </a:lnTo>
                <a:lnTo>
                  <a:pt x="827282" y="720328"/>
                </a:lnTo>
                <a:lnTo>
                  <a:pt x="827282" y="175252"/>
                </a:lnTo>
                <a:close/>
                <a:moveTo>
                  <a:pt x="0" y="0"/>
                </a:moveTo>
                <a:lnTo>
                  <a:pt x="4228204" y="0"/>
                </a:lnTo>
                <a:lnTo>
                  <a:pt x="4228204" y="920067"/>
                </a:lnTo>
                <a:lnTo>
                  <a:pt x="0" y="920067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 </a:t>
            </a:r>
            <a:endParaRPr lang="en-US"/>
          </a:p>
        </p:txBody>
      </p:sp>
      <p:sp>
        <p:nvSpPr>
          <p:cNvPr id="66" name="Textplatzhalter 65">
            <a:extLst>
              <a:ext uri="{FF2B5EF4-FFF2-40B4-BE49-F238E27FC236}">
                <a16:creationId xmlns:a16="http://schemas.microsoft.com/office/drawing/2014/main" id="{B7ED82DA-2F7E-4A19-AC70-B35827D3F5B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63" y="4005346"/>
            <a:ext cx="5203943" cy="920067"/>
          </a:xfrm>
          <a:custGeom>
            <a:avLst/>
            <a:gdLst>
              <a:gd name="connsiteX0" fmla="*/ 805682 w 4228204"/>
              <a:gd name="connsiteY0" fmla="*/ 189912 h 920067"/>
              <a:gd name="connsiteX1" fmla="*/ 805682 w 4228204"/>
              <a:gd name="connsiteY1" fmla="*/ 734988 h 920067"/>
              <a:gd name="connsiteX2" fmla="*/ 827282 w 4228204"/>
              <a:gd name="connsiteY2" fmla="*/ 734988 h 920067"/>
              <a:gd name="connsiteX3" fmla="*/ 827282 w 4228204"/>
              <a:gd name="connsiteY3" fmla="*/ 189912 h 920067"/>
              <a:gd name="connsiteX4" fmla="*/ 0 w 4228204"/>
              <a:gd name="connsiteY4" fmla="*/ 0 h 920067"/>
              <a:gd name="connsiteX5" fmla="*/ 4228204 w 4228204"/>
              <a:gd name="connsiteY5" fmla="*/ 0 h 920067"/>
              <a:gd name="connsiteX6" fmla="*/ 4228204 w 4228204"/>
              <a:gd name="connsiteY6" fmla="*/ 920067 h 920067"/>
              <a:gd name="connsiteX7" fmla="*/ 0 w 4228204"/>
              <a:gd name="connsiteY7" fmla="*/ 920067 h 920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28204" h="920067">
                <a:moveTo>
                  <a:pt x="805682" y="189912"/>
                </a:moveTo>
                <a:lnTo>
                  <a:pt x="805682" y="734988"/>
                </a:lnTo>
                <a:lnTo>
                  <a:pt x="827282" y="734988"/>
                </a:lnTo>
                <a:lnTo>
                  <a:pt x="827282" y="189912"/>
                </a:lnTo>
                <a:close/>
                <a:moveTo>
                  <a:pt x="0" y="0"/>
                </a:moveTo>
                <a:lnTo>
                  <a:pt x="4228204" y="0"/>
                </a:lnTo>
                <a:lnTo>
                  <a:pt x="4228204" y="920067"/>
                </a:lnTo>
                <a:lnTo>
                  <a:pt x="0" y="920067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 </a:t>
            </a:r>
            <a:endParaRPr lang="en-US"/>
          </a:p>
        </p:txBody>
      </p:sp>
      <p:sp>
        <p:nvSpPr>
          <p:cNvPr id="67" name="Textplatzhalter 66">
            <a:extLst>
              <a:ext uri="{FF2B5EF4-FFF2-40B4-BE49-F238E27FC236}">
                <a16:creationId xmlns:a16="http://schemas.microsoft.com/office/drawing/2014/main" id="{44A13067-6028-4186-8764-01D222AAD4E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863" y="5280709"/>
            <a:ext cx="5203943" cy="920067"/>
          </a:xfrm>
          <a:custGeom>
            <a:avLst/>
            <a:gdLst>
              <a:gd name="connsiteX0" fmla="*/ 805682 w 4228204"/>
              <a:gd name="connsiteY0" fmla="*/ 191873 h 920067"/>
              <a:gd name="connsiteX1" fmla="*/ 805682 w 4228204"/>
              <a:gd name="connsiteY1" fmla="*/ 736949 h 920067"/>
              <a:gd name="connsiteX2" fmla="*/ 827282 w 4228204"/>
              <a:gd name="connsiteY2" fmla="*/ 736949 h 920067"/>
              <a:gd name="connsiteX3" fmla="*/ 827282 w 4228204"/>
              <a:gd name="connsiteY3" fmla="*/ 191873 h 920067"/>
              <a:gd name="connsiteX4" fmla="*/ 0 w 4228204"/>
              <a:gd name="connsiteY4" fmla="*/ 0 h 920067"/>
              <a:gd name="connsiteX5" fmla="*/ 4228204 w 4228204"/>
              <a:gd name="connsiteY5" fmla="*/ 0 h 920067"/>
              <a:gd name="connsiteX6" fmla="*/ 4228204 w 4228204"/>
              <a:gd name="connsiteY6" fmla="*/ 920067 h 920067"/>
              <a:gd name="connsiteX7" fmla="*/ 0 w 4228204"/>
              <a:gd name="connsiteY7" fmla="*/ 920067 h 920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28204" h="920067">
                <a:moveTo>
                  <a:pt x="805682" y="191873"/>
                </a:moveTo>
                <a:lnTo>
                  <a:pt x="805682" y="736949"/>
                </a:lnTo>
                <a:lnTo>
                  <a:pt x="827282" y="736949"/>
                </a:lnTo>
                <a:lnTo>
                  <a:pt x="827282" y="191873"/>
                </a:lnTo>
                <a:close/>
                <a:moveTo>
                  <a:pt x="0" y="0"/>
                </a:moveTo>
                <a:lnTo>
                  <a:pt x="4228204" y="0"/>
                </a:lnTo>
                <a:lnTo>
                  <a:pt x="4228204" y="920067"/>
                </a:lnTo>
                <a:lnTo>
                  <a:pt x="0" y="920067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 </a:t>
            </a:r>
            <a:endParaRPr lang="en-US"/>
          </a:p>
        </p:txBody>
      </p:sp>
      <p:sp>
        <p:nvSpPr>
          <p:cNvPr id="71" name="Textplatzhalter 70">
            <a:extLst>
              <a:ext uri="{FF2B5EF4-FFF2-40B4-BE49-F238E27FC236}">
                <a16:creationId xmlns:a16="http://schemas.microsoft.com/office/drawing/2014/main" id="{B4CF5608-10FA-4712-9790-79EFC496995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37196" y="1454622"/>
            <a:ext cx="5203943" cy="920067"/>
          </a:xfrm>
          <a:custGeom>
            <a:avLst/>
            <a:gdLst>
              <a:gd name="connsiteX0" fmla="*/ 822545 w 4228204"/>
              <a:gd name="connsiteY0" fmla="*/ 185520 h 920067"/>
              <a:gd name="connsiteX1" fmla="*/ 822545 w 4228204"/>
              <a:gd name="connsiteY1" fmla="*/ 730596 h 920067"/>
              <a:gd name="connsiteX2" fmla="*/ 844145 w 4228204"/>
              <a:gd name="connsiteY2" fmla="*/ 730596 h 920067"/>
              <a:gd name="connsiteX3" fmla="*/ 844145 w 4228204"/>
              <a:gd name="connsiteY3" fmla="*/ 185520 h 920067"/>
              <a:gd name="connsiteX4" fmla="*/ 0 w 4228204"/>
              <a:gd name="connsiteY4" fmla="*/ 0 h 920067"/>
              <a:gd name="connsiteX5" fmla="*/ 4228204 w 4228204"/>
              <a:gd name="connsiteY5" fmla="*/ 0 h 920067"/>
              <a:gd name="connsiteX6" fmla="*/ 4228204 w 4228204"/>
              <a:gd name="connsiteY6" fmla="*/ 920067 h 920067"/>
              <a:gd name="connsiteX7" fmla="*/ 0 w 4228204"/>
              <a:gd name="connsiteY7" fmla="*/ 920067 h 920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28204" h="920067">
                <a:moveTo>
                  <a:pt x="822545" y="185520"/>
                </a:moveTo>
                <a:lnTo>
                  <a:pt x="822545" y="730596"/>
                </a:lnTo>
                <a:lnTo>
                  <a:pt x="844145" y="730596"/>
                </a:lnTo>
                <a:lnTo>
                  <a:pt x="844145" y="185520"/>
                </a:lnTo>
                <a:close/>
                <a:moveTo>
                  <a:pt x="0" y="0"/>
                </a:moveTo>
                <a:lnTo>
                  <a:pt x="4228204" y="0"/>
                </a:lnTo>
                <a:lnTo>
                  <a:pt x="4228204" y="920067"/>
                </a:lnTo>
                <a:lnTo>
                  <a:pt x="0" y="920067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 </a:t>
            </a:r>
            <a:endParaRPr lang="en-US"/>
          </a:p>
        </p:txBody>
      </p:sp>
      <p:sp>
        <p:nvSpPr>
          <p:cNvPr id="70" name="Textplatzhalter 69">
            <a:extLst>
              <a:ext uri="{FF2B5EF4-FFF2-40B4-BE49-F238E27FC236}">
                <a16:creationId xmlns:a16="http://schemas.microsoft.com/office/drawing/2014/main" id="{4E4A1239-75DF-42F8-8141-FF2897042EC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37196" y="2729984"/>
            <a:ext cx="5203943" cy="920067"/>
          </a:xfrm>
          <a:custGeom>
            <a:avLst/>
            <a:gdLst>
              <a:gd name="connsiteX0" fmla="*/ 822545 w 4228204"/>
              <a:gd name="connsiteY0" fmla="*/ 175252 h 920067"/>
              <a:gd name="connsiteX1" fmla="*/ 822545 w 4228204"/>
              <a:gd name="connsiteY1" fmla="*/ 720328 h 920067"/>
              <a:gd name="connsiteX2" fmla="*/ 844145 w 4228204"/>
              <a:gd name="connsiteY2" fmla="*/ 720328 h 920067"/>
              <a:gd name="connsiteX3" fmla="*/ 844145 w 4228204"/>
              <a:gd name="connsiteY3" fmla="*/ 175252 h 920067"/>
              <a:gd name="connsiteX4" fmla="*/ 0 w 4228204"/>
              <a:gd name="connsiteY4" fmla="*/ 0 h 920067"/>
              <a:gd name="connsiteX5" fmla="*/ 4228204 w 4228204"/>
              <a:gd name="connsiteY5" fmla="*/ 0 h 920067"/>
              <a:gd name="connsiteX6" fmla="*/ 4228204 w 4228204"/>
              <a:gd name="connsiteY6" fmla="*/ 920067 h 920067"/>
              <a:gd name="connsiteX7" fmla="*/ 0 w 4228204"/>
              <a:gd name="connsiteY7" fmla="*/ 920067 h 920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28204" h="920067">
                <a:moveTo>
                  <a:pt x="822545" y="175252"/>
                </a:moveTo>
                <a:lnTo>
                  <a:pt x="822545" y="720328"/>
                </a:lnTo>
                <a:lnTo>
                  <a:pt x="844145" y="720328"/>
                </a:lnTo>
                <a:lnTo>
                  <a:pt x="844145" y="175252"/>
                </a:lnTo>
                <a:close/>
                <a:moveTo>
                  <a:pt x="0" y="0"/>
                </a:moveTo>
                <a:lnTo>
                  <a:pt x="4228204" y="0"/>
                </a:lnTo>
                <a:lnTo>
                  <a:pt x="4228204" y="920067"/>
                </a:lnTo>
                <a:lnTo>
                  <a:pt x="0" y="920067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 </a:t>
            </a:r>
            <a:endParaRPr lang="en-US"/>
          </a:p>
        </p:txBody>
      </p:sp>
      <p:sp>
        <p:nvSpPr>
          <p:cNvPr id="69" name="Textplatzhalter 68">
            <a:extLst>
              <a:ext uri="{FF2B5EF4-FFF2-40B4-BE49-F238E27FC236}">
                <a16:creationId xmlns:a16="http://schemas.microsoft.com/office/drawing/2014/main" id="{D01902BB-CAAC-4D67-9821-70B9CFAE85A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37196" y="4005346"/>
            <a:ext cx="5203943" cy="920067"/>
          </a:xfrm>
          <a:custGeom>
            <a:avLst/>
            <a:gdLst>
              <a:gd name="connsiteX0" fmla="*/ 822545 w 4228204"/>
              <a:gd name="connsiteY0" fmla="*/ 189912 h 920067"/>
              <a:gd name="connsiteX1" fmla="*/ 822545 w 4228204"/>
              <a:gd name="connsiteY1" fmla="*/ 734988 h 920067"/>
              <a:gd name="connsiteX2" fmla="*/ 844145 w 4228204"/>
              <a:gd name="connsiteY2" fmla="*/ 734988 h 920067"/>
              <a:gd name="connsiteX3" fmla="*/ 844145 w 4228204"/>
              <a:gd name="connsiteY3" fmla="*/ 189912 h 920067"/>
              <a:gd name="connsiteX4" fmla="*/ 0 w 4228204"/>
              <a:gd name="connsiteY4" fmla="*/ 0 h 920067"/>
              <a:gd name="connsiteX5" fmla="*/ 4228204 w 4228204"/>
              <a:gd name="connsiteY5" fmla="*/ 0 h 920067"/>
              <a:gd name="connsiteX6" fmla="*/ 4228204 w 4228204"/>
              <a:gd name="connsiteY6" fmla="*/ 920067 h 920067"/>
              <a:gd name="connsiteX7" fmla="*/ 0 w 4228204"/>
              <a:gd name="connsiteY7" fmla="*/ 920067 h 920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28204" h="920067">
                <a:moveTo>
                  <a:pt x="822545" y="189912"/>
                </a:moveTo>
                <a:lnTo>
                  <a:pt x="822545" y="734988"/>
                </a:lnTo>
                <a:lnTo>
                  <a:pt x="844145" y="734988"/>
                </a:lnTo>
                <a:lnTo>
                  <a:pt x="844145" y="189912"/>
                </a:lnTo>
                <a:close/>
                <a:moveTo>
                  <a:pt x="0" y="0"/>
                </a:moveTo>
                <a:lnTo>
                  <a:pt x="4228204" y="0"/>
                </a:lnTo>
                <a:lnTo>
                  <a:pt x="4228204" y="920067"/>
                </a:lnTo>
                <a:lnTo>
                  <a:pt x="0" y="920067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 </a:t>
            </a:r>
            <a:endParaRPr lang="en-US"/>
          </a:p>
        </p:txBody>
      </p:sp>
      <p:sp>
        <p:nvSpPr>
          <p:cNvPr id="68" name="Textplatzhalter 67">
            <a:extLst>
              <a:ext uri="{FF2B5EF4-FFF2-40B4-BE49-F238E27FC236}">
                <a16:creationId xmlns:a16="http://schemas.microsoft.com/office/drawing/2014/main" id="{85BBCCD5-2975-4487-8168-030C907357C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37196" y="5280709"/>
            <a:ext cx="5203943" cy="920067"/>
          </a:xfrm>
          <a:custGeom>
            <a:avLst/>
            <a:gdLst>
              <a:gd name="connsiteX0" fmla="*/ 822545 w 4228204"/>
              <a:gd name="connsiteY0" fmla="*/ 191873 h 920067"/>
              <a:gd name="connsiteX1" fmla="*/ 822545 w 4228204"/>
              <a:gd name="connsiteY1" fmla="*/ 736949 h 920067"/>
              <a:gd name="connsiteX2" fmla="*/ 844145 w 4228204"/>
              <a:gd name="connsiteY2" fmla="*/ 736949 h 920067"/>
              <a:gd name="connsiteX3" fmla="*/ 844145 w 4228204"/>
              <a:gd name="connsiteY3" fmla="*/ 191873 h 920067"/>
              <a:gd name="connsiteX4" fmla="*/ 0 w 4228204"/>
              <a:gd name="connsiteY4" fmla="*/ 0 h 920067"/>
              <a:gd name="connsiteX5" fmla="*/ 4228204 w 4228204"/>
              <a:gd name="connsiteY5" fmla="*/ 0 h 920067"/>
              <a:gd name="connsiteX6" fmla="*/ 4228204 w 4228204"/>
              <a:gd name="connsiteY6" fmla="*/ 920067 h 920067"/>
              <a:gd name="connsiteX7" fmla="*/ 0 w 4228204"/>
              <a:gd name="connsiteY7" fmla="*/ 920067 h 920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28204" h="920067">
                <a:moveTo>
                  <a:pt x="822545" y="191873"/>
                </a:moveTo>
                <a:lnTo>
                  <a:pt x="822545" y="736949"/>
                </a:lnTo>
                <a:lnTo>
                  <a:pt x="844145" y="736949"/>
                </a:lnTo>
                <a:lnTo>
                  <a:pt x="844145" y="191873"/>
                </a:lnTo>
                <a:close/>
                <a:moveTo>
                  <a:pt x="0" y="0"/>
                </a:moveTo>
                <a:lnTo>
                  <a:pt x="4228204" y="0"/>
                </a:lnTo>
                <a:lnTo>
                  <a:pt x="4228204" y="920067"/>
                </a:lnTo>
                <a:lnTo>
                  <a:pt x="0" y="920067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 </a:t>
            </a:r>
            <a:endParaRPr lang="en-US"/>
          </a:p>
        </p:txBody>
      </p:sp>
      <p:sp>
        <p:nvSpPr>
          <p:cNvPr id="35" name="Textplatzhalter 34">
            <a:extLst>
              <a:ext uri="{FF2B5EF4-FFF2-40B4-BE49-F238E27FC236}">
                <a16:creationId xmlns:a16="http://schemas.microsoft.com/office/drawing/2014/main" id="{63408404-C5AA-4DCA-8A39-B52DB299C35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721139" y="1662861"/>
            <a:ext cx="3853062" cy="488345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Kapitel</a:t>
            </a:r>
            <a:br>
              <a:rPr lang="de-DE"/>
            </a:br>
            <a:r>
              <a:rPr lang="de-DE"/>
              <a:t>Zweite Zeile</a:t>
            </a:r>
            <a:endParaRPr lang="en-US"/>
          </a:p>
        </p:txBody>
      </p:sp>
      <p:sp>
        <p:nvSpPr>
          <p:cNvPr id="36" name="Textplatzhalter 34">
            <a:extLst>
              <a:ext uri="{FF2B5EF4-FFF2-40B4-BE49-F238E27FC236}">
                <a16:creationId xmlns:a16="http://schemas.microsoft.com/office/drawing/2014/main" id="{DF78CF7E-ECE5-4B2D-A483-3267534656C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657728" y="1662861"/>
            <a:ext cx="3853062" cy="488345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Kapitel</a:t>
            </a:r>
            <a:br>
              <a:rPr lang="de-DE"/>
            </a:br>
            <a:r>
              <a:rPr lang="de-DE"/>
              <a:t>Zweite Zeile</a:t>
            </a:r>
            <a:endParaRPr lang="en-US"/>
          </a:p>
        </p:txBody>
      </p:sp>
      <p:sp>
        <p:nvSpPr>
          <p:cNvPr id="37" name="Textplatzhalter 34">
            <a:extLst>
              <a:ext uri="{FF2B5EF4-FFF2-40B4-BE49-F238E27FC236}">
                <a16:creationId xmlns:a16="http://schemas.microsoft.com/office/drawing/2014/main" id="{E3161E5D-F239-4697-B41B-8EA5EA589B4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721139" y="2940176"/>
            <a:ext cx="3853062" cy="488345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Kapitel</a:t>
            </a:r>
            <a:br>
              <a:rPr lang="de-DE"/>
            </a:br>
            <a:r>
              <a:rPr lang="de-DE"/>
              <a:t>Zweite Zeile</a:t>
            </a:r>
            <a:endParaRPr lang="en-US"/>
          </a:p>
        </p:txBody>
      </p:sp>
      <p:sp>
        <p:nvSpPr>
          <p:cNvPr id="38" name="Textplatzhalter 34">
            <a:extLst>
              <a:ext uri="{FF2B5EF4-FFF2-40B4-BE49-F238E27FC236}">
                <a16:creationId xmlns:a16="http://schemas.microsoft.com/office/drawing/2014/main" id="{92B7B467-A632-4523-BEC0-4C986340B0B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657728" y="2940176"/>
            <a:ext cx="3853062" cy="488345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Kapitel</a:t>
            </a:r>
            <a:br>
              <a:rPr lang="de-DE"/>
            </a:br>
            <a:r>
              <a:rPr lang="de-DE"/>
              <a:t>Zweite Zeile</a:t>
            </a:r>
            <a:endParaRPr lang="en-US"/>
          </a:p>
        </p:txBody>
      </p:sp>
      <p:sp>
        <p:nvSpPr>
          <p:cNvPr id="39" name="Textplatzhalter 34">
            <a:extLst>
              <a:ext uri="{FF2B5EF4-FFF2-40B4-BE49-F238E27FC236}">
                <a16:creationId xmlns:a16="http://schemas.microsoft.com/office/drawing/2014/main" id="{D0B42C69-ACA8-4476-9DC5-005181EF4C7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721139" y="4217491"/>
            <a:ext cx="3853062" cy="488345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Kapitel</a:t>
            </a:r>
            <a:br>
              <a:rPr lang="de-DE"/>
            </a:br>
            <a:r>
              <a:rPr lang="de-DE"/>
              <a:t>Zweite Zeile</a:t>
            </a:r>
            <a:endParaRPr lang="en-US"/>
          </a:p>
        </p:txBody>
      </p:sp>
      <p:sp>
        <p:nvSpPr>
          <p:cNvPr id="40" name="Textplatzhalter 34">
            <a:extLst>
              <a:ext uri="{FF2B5EF4-FFF2-40B4-BE49-F238E27FC236}">
                <a16:creationId xmlns:a16="http://schemas.microsoft.com/office/drawing/2014/main" id="{C04219E5-7AE1-4571-882B-172196EFDF9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657728" y="4217491"/>
            <a:ext cx="3853062" cy="488345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Kapitel</a:t>
            </a:r>
            <a:br>
              <a:rPr lang="de-DE"/>
            </a:br>
            <a:r>
              <a:rPr lang="de-DE"/>
              <a:t>Zweite Zeile</a:t>
            </a:r>
            <a:endParaRPr lang="en-US"/>
          </a:p>
        </p:txBody>
      </p:sp>
      <p:sp>
        <p:nvSpPr>
          <p:cNvPr id="41" name="Textplatzhalter 34">
            <a:extLst>
              <a:ext uri="{FF2B5EF4-FFF2-40B4-BE49-F238E27FC236}">
                <a16:creationId xmlns:a16="http://schemas.microsoft.com/office/drawing/2014/main" id="{E124A814-FF1D-44B1-9CCF-59D06311606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721139" y="5494806"/>
            <a:ext cx="3853062" cy="488345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Kapitel</a:t>
            </a:r>
            <a:br>
              <a:rPr lang="de-DE"/>
            </a:br>
            <a:r>
              <a:rPr lang="de-DE"/>
              <a:t>Zweite Zeile</a:t>
            </a:r>
            <a:endParaRPr lang="en-US"/>
          </a:p>
        </p:txBody>
      </p:sp>
      <p:sp>
        <p:nvSpPr>
          <p:cNvPr id="42" name="Textplatzhalter 34">
            <a:extLst>
              <a:ext uri="{FF2B5EF4-FFF2-40B4-BE49-F238E27FC236}">
                <a16:creationId xmlns:a16="http://schemas.microsoft.com/office/drawing/2014/main" id="{3B7C896C-7C0D-4D29-A70A-A8A93AB19C3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657728" y="5494806"/>
            <a:ext cx="3853062" cy="488345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Kapitel</a:t>
            </a:r>
            <a:br>
              <a:rPr lang="de-DE"/>
            </a:br>
            <a:r>
              <a:rPr lang="de-DE"/>
              <a:t>Zweite Zeile</a:t>
            </a:r>
            <a:endParaRPr lang="en-US"/>
          </a:p>
        </p:txBody>
      </p:sp>
      <p:sp>
        <p:nvSpPr>
          <p:cNvPr id="52" name="Textplatzhalter 51">
            <a:extLst>
              <a:ext uri="{FF2B5EF4-FFF2-40B4-BE49-F238E27FC236}">
                <a16:creationId xmlns:a16="http://schemas.microsoft.com/office/drawing/2014/main" id="{99E88F6D-A221-4CE2-A357-0E8A5300C5F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23155" y="1618410"/>
            <a:ext cx="792940" cy="566808"/>
          </a:xfrm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en-US" sz="4400" b="0" dirty="0">
                <a:solidFill>
                  <a:schemeClr val="bg1"/>
                </a:solidFill>
              </a:defRPr>
            </a:lvl1pPr>
          </a:lstStyle>
          <a:p>
            <a:pPr marL="185738" lvl="0" indent="-185738" algn="r" defTabSz="914400"/>
            <a:r>
              <a:rPr lang="de-DE"/>
              <a:t>00</a:t>
            </a:r>
            <a:endParaRPr lang="en-US"/>
          </a:p>
        </p:txBody>
      </p:sp>
      <p:sp>
        <p:nvSpPr>
          <p:cNvPr id="53" name="Textplatzhalter 51">
            <a:extLst>
              <a:ext uri="{FF2B5EF4-FFF2-40B4-BE49-F238E27FC236}">
                <a16:creationId xmlns:a16="http://schemas.microsoft.com/office/drawing/2014/main" id="{662C58B3-C6CB-40C4-9846-6885043CEAE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517601" y="1618410"/>
            <a:ext cx="792940" cy="566808"/>
          </a:xfrm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en-US" sz="4400" b="0" dirty="0">
                <a:solidFill>
                  <a:schemeClr val="bg1"/>
                </a:solidFill>
              </a:defRPr>
            </a:lvl1pPr>
          </a:lstStyle>
          <a:p>
            <a:pPr marL="185738" lvl="0" indent="-185738" algn="r" defTabSz="914400"/>
            <a:r>
              <a:rPr lang="de-DE"/>
              <a:t>00</a:t>
            </a:r>
            <a:endParaRPr lang="en-US"/>
          </a:p>
        </p:txBody>
      </p:sp>
      <p:sp>
        <p:nvSpPr>
          <p:cNvPr id="54" name="Textplatzhalter 51">
            <a:extLst>
              <a:ext uri="{FF2B5EF4-FFF2-40B4-BE49-F238E27FC236}">
                <a16:creationId xmlns:a16="http://schemas.microsoft.com/office/drawing/2014/main" id="{BBC47D04-2291-4541-ABDF-3BDD7D89033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23155" y="2900116"/>
            <a:ext cx="792940" cy="566808"/>
          </a:xfrm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en-US" sz="4400" b="0" dirty="0">
                <a:solidFill>
                  <a:schemeClr val="bg1"/>
                </a:solidFill>
              </a:defRPr>
            </a:lvl1pPr>
          </a:lstStyle>
          <a:p>
            <a:pPr marL="185738" lvl="0" indent="-185738" algn="r" defTabSz="914400"/>
            <a:r>
              <a:rPr lang="de-DE"/>
              <a:t>00</a:t>
            </a:r>
            <a:endParaRPr lang="en-US"/>
          </a:p>
        </p:txBody>
      </p:sp>
      <p:sp>
        <p:nvSpPr>
          <p:cNvPr id="55" name="Textplatzhalter 51">
            <a:extLst>
              <a:ext uri="{FF2B5EF4-FFF2-40B4-BE49-F238E27FC236}">
                <a16:creationId xmlns:a16="http://schemas.microsoft.com/office/drawing/2014/main" id="{9226F664-073C-478A-8241-1E5CABD99A8E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517601" y="2900116"/>
            <a:ext cx="792940" cy="566808"/>
          </a:xfrm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en-US" sz="4400" b="0" dirty="0">
                <a:solidFill>
                  <a:schemeClr val="bg1"/>
                </a:solidFill>
              </a:defRPr>
            </a:lvl1pPr>
          </a:lstStyle>
          <a:p>
            <a:pPr marL="185738" lvl="0" indent="-185738" algn="r" defTabSz="914400"/>
            <a:r>
              <a:rPr lang="de-DE"/>
              <a:t>00</a:t>
            </a:r>
            <a:endParaRPr lang="en-US"/>
          </a:p>
        </p:txBody>
      </p:sp>
      <p:sp>
        <p:nvSpPr>
          <p:cNvPr id="56" name="Textplatzhalter 51">
            <a:extLst>
              <a:ext uri="{FF2B5EF4-FFF2-40B4-BE49-F238E27FC236}">
                <a16:creationId xmlns:a16="http://schemas.microsoft.com/office/drawing/2014/main" id="{1A3A934F-49BD-4AD8-99B7-4931CC4FE56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23155" y="4181822"/>
            <a:ext cx="792940" cy="566808"/>
          </a:xfrm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en-US" sz="4400" b="0" dirty="0">
                <a:solidFill>
                  <a:schemeClr val="bg1"/>
                </a:solidFill>
              </a:defRPr>
            </a:lvl1pPr>
          </a:lstStyle>
          <a:p>
            <a:pPr marL="185738" lvl="0" indent="-185738" algn="r" defTabSz="914400"/>
            <a:r>
              <a:rPr lang="de-DE"/>
              <a:t>00</a:t>
            </a:r>
            <a:endParaRPr lang="en-US"/>
          </a:p>
        </p:txBody>
      </p:sp>
      <p:sp>
        <p:nvSpPr>
          <p:cNvPr id="57" name="Textplatzhalter 51">
            <a:extLst>
              <a:ext uri="{FF2B5EF4-FFF2-40B4-BE49-F238E27FC236}">
                <a16:creationId xmlns:a16="http://schemas.microsoft.com/office/drawing/2014/main" id="{9EEA1254-1634-410B-B7D5-F19740479B1A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517601" y="4181822"/>
            <a:ext cx="792940" cy="566808"/>
          </a:xfrm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en-US" sz="4400" b="0" dirty="0">
                <a:solidFill>
                  <a:schemeClr val="bg1"/>
                </a:solidFill>
              </a:defRPr>
            </a:lvl1pPr>
          </a:lstStyle>
          <a:p>
            <a:pPr marL="185738" lvl="0" indent="-185738" algn="r" defTabSz="914400"/>
            <a:r>
              <a:rPr lang="de-DE"/>
              <a:t>00</a:t>
            </a:r>
            <a:endParaRPr lang="en-US"/>
          </a:p>
        </p:txBody>
      </p:sp>
      <p:sp>
        <p:nvSpPr>
          <p:cNvPr id="58" name="Textplatzhalter 51">
            <a:extLst>
              <a:ext uri="{FF2B5EF4-FFF2-40B4-BE49-F238E27FC236}">
                <a16:creationId xmlns:a16="http://schemas.microsoft.com/office/drawing/2014/main" id="{847DD741-14CE-4133-B69A-0617633EF17A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23155" y="5463528"/>
            <a:ext cx="792940" cy="566808"/>
          </a:xfrm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en-US" sz="4400" b="0" dirty="0">
                <a:solidFill>
                  <a:schemeClr val="bg1"/>
                </a:solidFill>
              </a:defRPr>
            </a:lvl1pPr>
          </a:lstStyle>
          <a:p>
            <a:pPr marL="185738" lvl="0" indent="-185738" algn="r" defTabSz="914400"/>
            <a:r>
              <a:rPr lang="de-DE"/>
              <a:t>00</a:t>
            </a:r>
            <a:endParaRPr lang="en-US"/>
          </a:p>
        </p:txBody>
      </p:sp>
      <p:sp>
        <p:nvSpPr>
          <p:cNvPr id="59" name="Textplatzhalter 51">
            <a:extLst>
              <a:ext uri="{FF2B5EF4-FFF2-40B4-BE49-F238E27FC236}">
                <a16:creationId xmlns:a16="http://schemas.microsoft.com/office/drawing/2014/main" id="{F4FC7902-AE67-46D0-AF05-BAD44F5D755B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517601" y="5463528"/>
            <a:ext cx="792940" cy="566808"/>
          </a:xfrm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en-US" sz="4400" b="0" dirty="0">
                <a:solidFill>
                  <a:schemeClr val="bg1"/>
                </a:solidFill>
              </a:defRPr>
            </a:lvl1pPr>
          </a:lstStyle>
          <a:p>
            <a:pPr marL="185738" lvl="0" indent="-185738" algn="r" defTabSz="914400"/>
            <a:r>
              <a:rPr lang="de-DE"/>
              <a:t>00</a:t>
            </a:r>
            <a:endParaRPr lang="en-US"/>
          </a:p>
        </p:txBody>
      </p:sp>
      <p:sp>
        <p:nvSpPr>
          <p:cNvPr id="4" name="Fußzeilenplatzhalter 12">
            <a:extLst>
              <a:ext uri="{FF2B5EF4-FFF2-40B4-BE49-F238E27FC236}">
                <a16:creationId xmlns:a16="http://schemas.microsoft.com/office/drawing/2014/main" id="{D00559E6-5561-4506-F1FD-DDCA7368CA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66986" y="6584720"/>
            <a:ext cx="9058033" cy="13960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r>
              <a:rPr lang="de-DE"/>
              <a:t>FIM Forschungsinstitut für Informationsmanagement | Vortragende*r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9902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Alternative_Ze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05F4C9-598F-4E78-848E-9BB6ADD0DA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Agenda mit Zeitbezug</a:t>
            </a:r>
            <a:endParaRPr lang="en-US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9C3FEB9-7D39-44AE-91BC-8FAEC3D7E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3735-0633-4243-BC66-39A391331EFF}" type="datetime1">
              <a:rPr lang="de-DE" smtClean="0"/>
              <a:t>09.07.2026</a:t>
            </a:fld>
            <a:endParaRPr lang="en-U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60E1C69-351D-4576-85E4-3C7A7054E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47E8F-5052-4581-98D0-7C32D5A45346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A48B7B5D-4086-4670-B51A-7FEB605EF0BB}"/>
              </a:ext>
            </a:extLst>
          </p:cNvPr>
          <p:cNvSpPr/>
          <p:nvPr userDrawn="1"/>
        </p:nvSpPr>
        <p:spPr>
          <a:xfrm>
            <a:off x="0" y="0"/>
            <a:ext cx="12192000" cy="682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3" name="Textplatzhalter 32">
            <a:extLst>
              <a:ext uri="{FF2B5EF4-FFF2-40B4-BE49-F238E27FC236}">
                <a16:creationId xmlns:a16="http://schemas.microsoft.com/office/drawing/2014/main" id="{B9967132-7FB3-44D9-B340-D5C95C1152B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6847" y="1449000"/>
            <a:ext cx="11080982" cy="453600"/>
          </a:xfrm>
          <a:custGeom>
            <a:avLst/>
            <a:gdLst>
              <a:gd name="connsiteX0" fmla="*/ 0 w 4228204"/>
              <a:gd name="connsiteY0" fmla="*/ 0 h 920067"/>
              <a:gd name="connsiteX1" fmla="*/ 4228204 w 4228204"/>
              <a:gd name="connsiteY1" fmla="*/ 0 h 920067"/>
              <a:gd name="connsiteX2" fmla="*/ 4228204 w 4228204"/>
              <a:gd name="connsiteY2" fmla="*/ 920067 h 920067"/>
              <a:gd name="connsiteX3" fmla="*/ 0 w 4228204"/>
              <a:gd name="connsiteY3" fmla="*/ 920067 h 920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28204" h="920067">
                <a:moveTo>
                  <a:pt x="0" y="0"/>
                </a:moveTo>
                <a:lnTo>
                  <a:pt x="4228204" y="0"/>
                </a:lnTo>
                <a:lnTo>
                  <a:pt x="4228204" y="920067"/>
                </a:lnTo>
                <a:lnTo>
                  <a:pt x="0" y="920067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 </a:t>
            </a:r>
            <a:endParaRPr lang="en-US"/>
          </a:p>
        </p:txBody>
      </p:sp>
      <p:sp>
        <p:nvSpPr>
          <p:cNvPr id="35" name="Textplatzhalter 34">
            <a:extLst>
              <a:ext uri="{FF2B5EF4-FFF2-40B4-BE49-F238E27FC236}">
                <a16:creationId xmlns:a16="http://schemas.microsoft.com/office/drawing/2014/main" id="{63408404-C5AA-4DCA-8A39-B52DB299C35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727123" y="1553400"/>
            <a:ext cx="3853062" cy="2448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Kapitel</a:t>
            </a:r>
            <a:endParaRPr lang="en-US"/>
          </a:p>
        </p:txBody>
      </p:sp>
      <p:sp>
        <p:nvSpPr>
          <p:cNvPr id="52" name="Textplatzhalter 51">
            <a:extLst>
              <a:ext uri="{FF2B5EF4-FFF2-40B4-BE49-F238E27FC236}">
                <a16:creationId xmlns:a16="http://schemas.microsoft.com/office/drawing/2014/main" id="{99E88F6D-A221-4CE2-A357-0E8A5300C5F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29139" y="1533600"/>
            <a:ext cx="792940" cy="284400"/>
          </a:xfrm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en-US" sz="2800" b="0" dirty="0">
                <a:solidFill>
                  <a:schemeClr val="bg1"/>
                </a:solidFill>
              </a:defRPr>
            </a:lvl1pPr>
          </a:lstStyle>
          <a:p>
            <a:pPr marL="185738" lvl="0" indent="-185738" algn="r" defTabSz="914400"/>
            <a:r>
              <a:rPr lang="de-DE"/>
              <a:t>00</a:t>
            </a:r>
            <a:endParaRPr lang="en-US"/>
          </a:p>
        </p:txBody>
      </p:sp>
      <p:sp>
        <p:nvSpPr>
          <p:cNvPr id="77" name="Inhaltsplatzhalter 9">
            <a:extLst>
              <a:ext uri="{FF2B5EF4-FFF2-40B4-BE49-F238E27FC236}">
                <a16:creationId xmlns:a16="http://schemas.microsoft.com/office/drawing/2014/main" id="{229D505F-0EB3-46B1-BD92-CDF8A11C324E}"/>
              </a:ext>
            </a:extLst>
          </p:cNvPr>
          <p:cNvSpPr>
            <a:spLocks noGrp="1"/>
          </p:cNvSpPr>
          <p:nvPr>
            <p:ph sz="quarter" idx="49" hasCustomPrompt="1"/>
          </p:nvPr>
        </p:nvSpPr>
        <p:spPr>
          <a:xfrm>
            <a:off x="1552331" y="1539000"/>
            <a:ext cx="26585" cy="2736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/>
              <a:t> </a:t>
            </a:r>
            <a:endParaRPr lang="en-US"/>
          </a:p>
        </p:txBody>
      </p:sp>
      <p:sp>
        <p:nvSpPr>
          <p:cNvPr id="43" name="Inhaltsplatzhalter 9">
            <a:extLst>
              <a:ext uri="{FF2B5EF4-FFF2-40B4-BE49-F238E27FC236}">
                <a16:creationId xmlns:a16="http://schemas.microsoft.com/office/drawing/2014/main" id="{17AE42E5-158A-478C-9789-64472AF09C90}"/>
              </a:ext>
            </a:extLst>
          </p:cNvPr>
          <p:cNvSpPr>
            <a:spLocks noGrp="1"/>
          </p:cNvSpPr>
          <p:nvPr>
            <p:ph sz="quarter" idx="54" hasCustomPrompt="1"/>
          </p:nvPr>
        </p:nvSpPr>
        <p:spPr>
          <a:xfrm>
            <a:off x="5760000" y="1539000"/>
            <a:ext cx="26585" cy="2736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/>
              <a:t> </a:t>
            </a:r>
            <a:endParaRPr lang="en-US"/>
          </a:p>
        </p:txBody>
      </p:sp>
      <p:sp>
        <p:nvSpPr>
          <p:cNvPr id="44" name="Textplatzhalter 34">
            <a:extLst>
              <a:ext uri="{FF2B5EF4-FFF2-40B4-BE49-F238E27FC236}">
                <a16:creationId xmlns:a16="http://schemas.microsoft.com/office/drawing/2014/main" id="{5890096B-CE06-4B93-A46A-51EBAB485CCA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5937231" y="1553400"/>
            <a:ext cx="2569846" cy="2448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00:00 Uhr – 00:00 Uhr</a:t>
            </a:r>
            <a:endParaRPr lang="en-US"/>
          </a:p>
        </p:txBody>
      </p:sp>
      <p:sp>
        <p:nvSpPr>
          <p:cNvPr id="46" name="Inhaltsplatzhalter 9">
            <a:extLst>
              <a:ext uri="{FF2B5EF4-FFF2-40B4-BE49-F238E27FC236}">
                <a16:creationId xmlns:a16="http://schemas.microsoft.com/office/drawing/2014/main" id="{36C4410E-166F-4B7F-9C6D-41BC42DC603D}"/>
              </a:ext>
            </a:extLst>
          </p:cNvPr>
          <p:cNvSpPr>
            <a:spLocks noGrp="1"/>
          </p:cNvSpPr>
          <p:nvPr>
            <p:ph sz="quarter" idx="56" hasCustomPrompt="1"/>
          </p:nvPr>
        </p:nvSpPr>
        <p:spPr>
          <a:xfrm>
            <a:off x="8684308" y="1539000"/>
            <a:ext cx="26585" cy="2736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/>
              <a:t> </a:t>
            </a:r>
            <a:endParaRPr lang="en-US"/>
          </a:p>
        </p:txBody>
      </p:sp>
      <p:sp>
        <p:nvSpPr>
          <p:cNvPr id="47" name="Textplatzhalter 34">
            <a:extLst>
              <a:ext uri="{FF2B5EF4-FFF2-40B4-BE49-F238E27FC236}">
                <a16:creationId xmlns:a16="http://schemas.microsoft.com/office/drawing/2014/main" id="{3521441E-F90E-4D97-A0BF-F6931EB7093F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8905846" y="1553400"/>
            <a:ext cx="2569846" cy="2448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Vortragende*r</a:t>
            </a:r>
            <a:endParaRPr lang="en-US"/>
          </a:p>
        </p:txBody>
      </p:sp>
      <p:sp>
        <p:nvSpPr>
          <p:cNvPr id="48" name="Textplatzhalter 32">
            <a:extLst>
              <a:ext uri="{FF2B5EF4-FFF2-40B4-BE49-F238E27FC236}">
                <a16:creationId xmlns:a16="http://schemas.microsoft.com/office/drawing/2014/main" id="{710FD8FB-44A5-4E60-BFA5-CC6B0551A7F4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555509" y="2066400"/>
            <a:ext cx="11080982" cy="453600"/>
          </a:xfrm>
          <a:custGeom>
            <a:avLst/>
            <a:gdLst>
              <a:gd name="connsiteX0" fmla="*/ 0 w 4228204"/>
              <a:gd name="connsiteY0" fmla="*/ 0 h 920067"/>
              <a:gd name="connsiteX1" fmla="*/ 4228204 w 4228204"/>
              <a:gd name="connsiteY1" fmla="*/ 0 h 920067"/>
              <a:gd name="connsiteX2" fmla="*/ 4228204 w 4228204"/>
              <a:gd name="connsiteY2" fmla="*/ 920067 h 920067"/>
              <a:gd name="connsiteX3" fmla="*/ 0 w 4228204"/>
              <a:gd name="connsiteY3" fmla="*/ 920067 h 920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28204" h="920067">
                <a:moveTo>
                  <a:pt x="0" y="0"/>
                </a:moveTo>
                <a:lnTo>
                  <a:pt x="4228204" y="0"/>
                </a:lnTo>
                <a:lnTo>
                  <a:pt x="4228204" y="920067"/>
                </a:lnTo>
                <a:lnTo>
                  <a:pt x="0" y="920067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 </a:t>
            </a:r>
            <a:endParaRPr lang="en-US"/>
          </a:p>
        </p:txBody>
      </p:sp>
      <p:sp>
        <p:nvSpPr>
          <p:cNvPr id="49" name="Textplatzhalter 34">
            <a:extLst>
              <a:ext uri="{FF2B5EF4-FFF2-40B4-BE49-F238E27FC236}">
                <a16:creationId xmlns:a16="http://schemas.microsoft.com/office/drawing/2014/main" id="{FACF348C-FB52-450C-96D5-D761EE938904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1725785" y="2170800"/>
            <a:ext cx="3853062" cy="2448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Kapitel</a:t>
            </a:r>
            <a:endParaRPr lang="en-US"/>
          </a:p>
        </p:txBody>
      </p:sp>
      <p:sp>
        <p:nvSpPr>
          <p:cNvPr id="50" name="Textplatzhalter 51">
            <a:extLst>
              <a:ext uri="{FF2B5EF4-FFF2-40B4-BE49-F238E27FC236}">
                <a16:creationId xmlns:a16="http://schemas.microsoft.com/office/drawing/2014/main" id="{396278A5-AEC5-49D0-BAD3-07EA10DB1044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627801" y="2151000"/>
            <a:ext cx="792940" cy="284400"/>
          </a:xfrm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en-US" sz="2800" b="0" dirty="0">
                <a:solidFill>
                  <a:schemeClr val="bg1"/>
                </a:solidFill>
              </a:defRPr>
            </a:lvl1pPr>
          </a:lstStyle>
          <a:p>
            <a:pPr marL="185738" lvl="0" indent="-185738" algn="r" defTabSz="914400"/>
            <a:r>
              <a:rPr lang="de-DE"/>
              <a:t>00</a:t>
            </a:r>
            <a:endParaRPr lang="en-US"/>
          </a:p>
        </p:txBody>
      </p:sp>
      <p:sp>
        <p:nvSpPr>
          <p:cNvPr id="51" name="Inhaltsplatzhalter 9">
            <a:extLst>
              <a:ext uri="{FF2B5EF4-FFF2-40B4-BE49-F238E27FC236}">
                <a16:creationId xmlns:a16="http://schemas.microsoft.com/office/drawing/2014/main" id="{84DD963F-1914-487D-AB8F-3D3384818A3F}"/>
              </a:ext>
            </a:extLst>
          </p:cNvPr>
          <p:cNvSpPr>
            <a:spLocks noGrp="1"/>
          </p:cNvSpPr>
          <p:nvPr>
            <p:ph sz="quarter" idx="61" hasCustomPrompt="1"/>
          </p:nvPr>
        </p:nvSpPr>
        <p:spPr>
          <a:xfrm>
            <a:off x="1550993" y="2156400"/>
            <a:ext cx="26585" cy="2736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/>
              <a:t> </a:t>
            </a:r>
            <a:endParaRPr lang="en-US"/>
          </a:p>
        </p:txBody>
      </p:sp>
      <p:sp>
        <p:nvSpPr>
          <p:cNvPr id="60" name="Inhaltsplatzhalter 9">
            <a:extLst>
              <a:ext uri="{FF2B5EF4-FFF2-40B4-BE49-F238E27FC236}">
                <a16:creationId xmlns:a16="http://schemas.microsoft.com/office/drawing/2014/main" id="{314DD3BE-369B-46E6-9686-0434D228AC0D}"/>
              </a:ext>
            </a:extLst>
          </p:cNvPr>
          <p:cNvSpPr>
            <a:spLocks noGrp="1"/>
          </p:cNvSpPr>
          <p:nvPr>
            <p:ph sz="quarter" idx="62" hasCustomPrompt="1"/>
          </p:nvPr>
        </p:nvSpPr>
        <p:spPr>
          <a:xfrm>
            <a:off x="5758662" y="2156400"/>
            <a:ext cx="26585" cy="2736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/>
              <a:t> </a:t>
            </a:r>
            <a:endParaRPr lang="en-US"/>
          </a:p>
        </p:txBody>
      </p:sp>
      <p:sp>
        <p:nvSpPr>
          <p:cNvPr id="64" name="Textplatzhalter 34">
            <a:extLst>
              <a:ext uri="{FF2B5EF4-FFF2-40B4-BE49-F238E27FC236}">
                <a16:creationId xmlns:a16="http://schemas.microsoft.com/office/drawing/2014/main" id="{825B2A1F-E37B-4E4E-9C9F-377CA4DFA999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5935893" y="2170800"/>
            <a:ext cx="2569846" cy="2448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00:00 Uhr – 00:00 Uhr</a:t>
            </a:r>
            <a:endParaRPr lang="en-US"/>
          </a:p>
        </p:txBody>
      </p:sp>
      <p:sp>
        <p:nvSpPr>
          <p:cNvPr id="65" name="Inhaltsplatzhalter 9">
            <a:extLst>
              <a:ext uri="{FF2B5EF4-FFF2-40B4-BE49-F238E27FC236}">
                <a16:creationId xmlns:a16="http://schemas.microsoft.com/office/drawing/2014/main" id="{C084EE12-62C6-4961-AD51-F63CBE5A4CDA}"/>
              </a:ext>
            </a:extLst>
          </p:cNvPr>
          <p:cNvSpPr>
            <a:spLocks noGrp="1"/>
          </p:cNvSpPr>
          <p:nvPr>
            <p:ph sz="quarter" idx="64" hasCustomPrompt="1"/>
          </p:nvPr>
        </p:nvSpPr>
        <p:spPr>
          <a:xfrm>
            <a:off x="8682970" y="2156400"/>
            <a:ext cx="26585" cy="2736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/>
              <a:t> </a:t>
            </a:r>
            <a:endParaRPr lang="en-US"/>
          </a:p>
        </p:txBody>
      </p:sp>
      <p:sp>
        <p:nvSpPr>
          <p:cNvPr id="66" name="Textplatzhalter 34">
            <a:extLst>
              <a:ext uri="{FF2B5EF4-FFF2-40B4-BE49-F238E27FC236}">
                <a16:creationId xmlns:a16="http://schemas.microsoft.com/office/drawing/2014/main" id="{DFC088F1-D484-4855-9CA4-24B851808FD8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8904508" y="2170800"/>
            <a:ext cx="2569846" cy="2448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Vortragende*r</a:t>
            </a:r>
            <a:endParaRPr lang="en-US"/>
          </a:p>
        </p:txBody>
      </p:sp>
      <p:sp>
        <p:nvSpPr>
          <p:cNvPr id="67" name="Textplatzhalter 32">
            <a:extLst>
              <a:ext uri="{FF2B5EF4-FFF2-40B4-BE49-F238E27FC236}">
                <a16:creationId xmlns:a16="http://schemas.microsoft.com/office/drawing/2014/main" id="{C4FD40E8-C6A7-4BDB-B195-68E0670DAC49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555509" y="2682000"/>
            <a:ext cx="11080982" cy="453600"/>
          </a:xfrm>
          <a:custGeom>
            <a:avLst/>
            <a:gdLst>
              <a:gd name="connsiteX0" fmla="*/ 0 w 4228204"/>
              <a:gd name="connsiteY0" fmla="*/ 0 h 920067"/>
              <a:gd name="connsiteX1" fmla="*/ 4228204 w 4228204"/>
              <a:gd name="connsiteY1" fmla="*/ 0 h 920067"/>
              <a:gd name="connsiteX2" fmla="*/ 4228204 w 4228204"/>
              <a:gd name="connsiteY2" fmla="*/ 920067 h 920067"/>
              <a:gd name="connsiteX3" fmla="*/ 0 w 4228204"/>
              <a:gd name="connsiteY3" fmla="*/ 920067 h 920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28204" h="920067">
                <a:moveTo>
                  <a:pt x="0" y="0"/>
                </a:moveTo>
                <a:lnTo>
                  <a:pt x="4228204" y="0"/>
                </a:lnTo>
                <a:lnTo>
                  <a:pt x="4228204" y="920067"/>
                </a:lnTo>
                <a:lnTo>
                  <a:pt x="0" y="920067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 </a:t>
            </a:r>
            <a:endParaRPr lang="en-US"/>
          </a:p>
        </p:txBody>
      </p:sp>
      <p:sp>
        <p:nvSpPr>
          <p:cNvPr id="68" name="Textplatzhalter 32">
            <a:extLst>
              <a:ext uri="{FF2B5EF4-FFF2-40B4-BE49-F238E27FC236}">
                <a16:creationId xmlns:a16="http://schemas.microsoft.com/office/drawing/2014/main" id="{4D6DA363-BD58-4B50-9EFC-AFCC81C3CD44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555509" y="3297600"/>
            <a:ext cx="11080982" cy="453600"/>
          </a:xfrm>
          <a:custGeom>
            <a:avLst/>
            <a:gdLst>
              <a:gd name="connsiteX0" fmla="*/ 0 w 4228204"/>
              <a:gd name="connsiteY0" fmla="*/ 0 h 920067"/>
              <a:gd name="connsiteX1" fmla="*/ 4228204 w 4228204"/>
              <a:gd name="connsiteY1" fmla="*/ 0 h 920067"/>
              <a:gd name="connsiteX2" fmla="*/ 4228204 w 4228204"/>
              <a:gd name="connsiteY2" fmla="*/ 920067 h 920067"/>
              <a:gd name="connsiteX3" fmla="*/ 0 w 4228204"/>
              <a:gd name="connsiteY3" fmla="*/ 920067 h 920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28204" h="920067">
                <a:moveTo>
                  <a:pt x="0" y="0"/>
                </a:moveTo>
                <a:lnTo>
                  <a:pt x="4228204" y="0"/>
                </a:lnTo>
                <a:lnTo>
                  <a:pt x="4228204" y="920067"/>
                </a:lnTo>
                <a:lnTo>
                  <a:pt x="0" y="920067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 </a:t>
            </a:r>
            <a:endParaRPr lang="en-US"/>
          </a:p>
        </p:txBody>
      </p:sp>
      <p:sp>
        <p:nvSpPr>
          <p:cNvPr id="69" name="Textplatzhalter 32">
            <a:extLst>
              <a:ext uri="{FF2B5EF4-FFF2-40B4-BE49-F238E27FC236}">
                <a16:creationId xmlns:a16="http://schemas.microsoft.com/office/drawing/2014/main" id="{735CA0CC-8781-4D64-9B38-164657802215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555509" y="3913200"/>
            <a:ext cx="11080982" cy="453600"/>
          </a:xfrm>
          <a:custGeom>
            <a:avLst/>
            <a:gdLst>
              <a:gd name="connsiteX0" fmla="*/ 0 w 4228204"/>
              <a:gd name="connsiteY0" fmla="*/ 0 h 920067"/>
              <a:gd name="connsiteX1" fmla="*/ 4228204 w 4228204"/>
              <a:gd name="connsiteY1" fmla="*/ 0 h 920067"/>
              <a:gd name="connsiteX2" fmla="*/ 4228204 w 4228204"/>
              <a:gd name="connsiteY2" fmla="*/ 920067 h 920067"/>
              <a:gd name="connsiteX3" fmla="*/ 0 w 4228204"/>
              <a:gd name="connsiteY3" fmla="*/ 920067 h 920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28204" h="920067">
                <a:moveTo>
                  <a:pt x="0" y="0"/>
                </a:moveTo>
                <a:lnTo>
                  <a:pt x="4228204" y="0"/>
                </a:lnTo>
                <a:lnTo>
                  <a:pt x="4228204" y="920067"/>
                </a:lnTo>
                <a:lnTo>
                  <a:pt x="0" y="920067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 </a:t>
            </a:r>
            <a:endParaRPr lang="en-US"/>
          </a:p>
        </p:txBody>
      </p:sp>
      <p:sp>
        <p:nvSpPr>
          <p:cNvPr id="70" name="Textplatzhalter 32">
            <a:extLst>
              <a:ext uri="{FF2B5EF4-FFF2-40B4-BE49-F238E27FC236}">
                <a16:creationId xmlns:a16="http://schemas.microsoft.com/office/drawing/2014/main" id="{9E526531-BD00-4913-A003-1CFDDA2B9002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555509" y="4528800"/>
            <a:ext cx="11080982" cy="453600"/>
          </a:xfrm>
          <a:custGeom>
            <a:avLst/>
            <a:gdLst>
              <a:gd name="connsiteX0" fmla="*/ 0 w 4228204"/>
              <a:gd name="connsiteY0" fmla="*/ 0 h 920067"/>
              <a:gd name="connsiteX1" fmla="*/ 4228204 w 4228204"/>
              <a:gd name="connsiteY1" fmla="*/ 0 h 920067"/>
              <a:gd name="connsiteX2" fmla="*/ 4228204 w 4228204"/>
              <a:gd name="connsiteY2" fmla="*/ 920067 h 920067"/>
              <a:gd name="connsiteX3" fmla="*/ 0 w 4228204"/>
              <a:gd name="connsiteY3" fmla="*/ 920067 h 920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28204" h="920067">
                <a:moveTo>
                  <a:pt x="0" y="0"/>
                </a:moveTo>
                <a:lnTo>
                  <a:pt x="4228204" y="0"/>
                </a:lnTo>
                <a:lnTo>
                  <a:pt x="4228204" y="920067"/>
                </a:lnTo>
                <a:lnTo>
                  <a:pt x="0" y="920067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 </a:t>
            </a:r>
            <a:endParaRPr lang="en-US"/>
          </a:p>
        </p:txBody>
      </p:sp>
      <p:sp>
        <p:nvSpPr>
          <p:cNvPr id="71" name="Textplatzhalter 32">
            <a:extLst>
              <a:ext uri="{FF2B5EF4-FFF2-40B4-BE49-F238E27FC236}">
                <a16:creationId xmlns:a16="http://schemas.microsoft.com/office/drawing/2014/main" id="{2A7538D1-CB34-4E76-ADC0-CBE0BF1D0829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555509" y="5144400"/>
            <a:ext cx="11080982" cy="453600"/>
          </a:xfrm>
          <a:custGeom>
            <a:avLst/>
            <a:gdLst>
              <a:gd name="connsiteX0" fmla="*/ 0 w 4228204"/>
              <a:gd name="connsiteY0" fmla="*/ 0 h 920067"/>
              <a:gd name="connsiteX1" fmla="*/ 4228204 w 4228204"/>
              <a:gd name="connsiteY1" fmla="*/ 0 h 920067"/>
              <a:gd name="connsiteX2" fmla="*/ 4228204 w 4228204"/>
              <a:gd name="connsiteY2" fmla="*/ 920067 h 920067"/>
              <a:gd name="connsiteX3" fmla="*/ 0 w 4228204"/>
              <a:gd name="connsiteY3" fmla="*/ 920067 h 920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28204" h="920067">
                <a:moveTo>
                  <a:pt x="0" y="0"/>
                </a:moveTo>
                <a:lnTo>
                  <a:pt x="4228204" y="0"/>
                </a:lnTo>
                <a:lnTo>
                  <a:pt x="4228204" y="920067"/>
                </a:lnTo>
                <a:lnTo>
                  <a:pt x="0" y="920067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 </a:t>
            </a:r>
            <a:endParaRPr lang="en-US"/>
          </a:p>
        </p:txBody>
      </p:sp>
      <p:sp>
        <p:nvSpPr>
          <p:cNvPr id="83" name="Textplatzhalter 32">
            <a:extLst>
              <a:ext uri="{FF2B5EF4-FFF2-40B4-BE49-F238E27FC236}">
                <a16:creationId xmlns:a16="http://schemas.microsoft.com/office/drawing/2014/main" id="{23EDE4BB-056F-48DA-9ED7-F4BB9881B577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555509" y="5760000"/>
            <a:ext cx="11080982" cy="453600"/>
          </a:xfrm>
          <a:custGeom>
            <a:avLst/>
            <a:gdLst>
              <a:gd name="connsiteX0" fmla="*/ 0 w 4228204"/>
              <a:gd name="connsiteY0" fmla="*/ 0 h 920067"/>
              <a:gd name="connsiteX1" fmla="*/ 4228204 w 4228204"/>
              <a:gd name="connsiteY1" fmla="*/ 0 h 920067"/>
              <a:gd name="connsiteX2" fmla="*/ 4228204 w 4228204"/>
              <a:gd name="connsiteY2" fmla="*/ 920067 h 920067"/>
              <a:gd name="connsiteX3" fmla="*/ 0 w 4228204"/>
              <a:gd name="connsiteY3" fmla="*/ 920067 h 920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28204" h="920067">
                <a:moveTo>
                  <a:pt x="0" y="0"/>
                </a:moveTo>
                <a:lnTo>
                  <a:pt x="4228204" y="0"/>
                </a:lnTo>
                <a:lnTo>
                  <a:pt x="4228204" y="920067"/>
                </a:lnTo>
                <a:lnTo>
                  <a:pt x="0" y="920067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 </a:t>
            </a:r>
            <a:endParaRPr lang="en-US"/>
          </a:p>
        </p:txBody>
      </p:sp>
      <p:sp>
        <p:nvSpPr>
          <p:cNvPr id="84" name="Textplatzhalter 34">
            <a:extLst>
              <a:ext uri="{FF2B5EF4-FFF2-40B4-BE49-F238E27FC236}">
                <a16:creationId xmlns:a16="http://schemas.microsoft.com/office/drawing/2014/main" id="{218CFB87-C4D6-4412-9CC1-F0ACCCD43483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1725785" y="2786400"/>
            <a:ext cx="3853062" cy="2448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Kapitel</a:t>
            </a:r>
            <a:endParaRPr lang="en-US"/>
          </a:p>
        </p:txBody>
      </p:sp>
      <p:sp>
        <p:nvSpPr>
          <p:cNvPr id="85" name="Textplatzhalter 51">
            <a:extLst>
              <a:ext uri="{FF2B5EF4-FFF2-40B4-BE49-F238E27FC236}">
                <a16:creationId xmlns:a16="http://schemas.microsoft.com/office/drawing/2014/main" id="{11D606FC-E925-4633-9212-D580DA4DDA1F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627801" y="2766600"/>
            <a:ext cx="792940" cy="284400"/>
          </a:xfrm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en-US" sz="2800" b="0" dirty="0">
                <a:solidFill>
                  <a:schemeClr val="bg1"/>
                </a:solidFill>
              </a:defRPr>
            </a:lvl1pPr>
          </a:lstStyle>
          <a:p>
            <a:pPr marL="185738" lvl="0" indent="-185738" algn="r" defTabSz="914400"/>
            <a:r>
              <a:rPr lang="de-DE"/>
              <a:t>00</a:t>
            </a:r>
            <a:endParaRPr lang="en-US"/>
          </a:p>
        </p:txBody>
      </p:sp>
      <p:sp>
        <p:nvSpPr>
          <p:cNvPr id="86" name="Inhaltsplatzhalter 9">
            <a:extLst>
              <a:ext uri="{FF2B5EF4-FFF2-40B4-BE49-F238E27FC236}">
                <a16:creationId xmlns:a16="http://schemas.microsoft.com/office/drawing/2014/main" id="{2F1BD2CF-2D37-4E1B-A917-7246A44EA679}"/>
              </a:ext>
            </a:extLst>
          </p:cNvPr>
          <p:cNvSpPr>
            <a:spLocks noGrp="1"/>
          </p:cNvSpPr>
          <p:nvPr>
            <p:ph sz="quarter" idx="74" hasCustomPrompt="1"/>
          </p:nvPr>
        </p:nvSpPr>
        <p:spPr>
          <a:xfrm>
            <a:off x="1550993" y="2772000"/>
            <a:ext cx="26585" cy="2736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/>
              <a:t> </a:t>
            </a:r>
            <a:endParaRPr lang="en-US"/>
          </a:p>
        </p:txBody>
      </p:sp>
      <p:sp>
        <p:nvSpPr>
          <p:cNvPr id="87" name="Inhaltsplatzhalter 9">
            <a:extLst>
              <a:ext uri="{FF2B5EF4-FFF2-40B4-BE49-F238E27FC236}">
                <a16:creationId xmlns:a16="http://schemas.microsoft.com/office/drawing/2014/main" id="{8A6B9C23-A1C5-4587-987B-28EF09DA7CE5}"/>
              </a:ext>
            </a:extLst>
          </p:cNvPr>
          <p:cNvSpPr>
            <a:spLocks noGrp="1"/>
          </p:cNvSpPr>
          <p:nvPr>
            <p:ph sz="quarter" idx="75" hasCustomPrompt="1"/>
          </p:nvPr>
        </p:nvSpPr>
        <p:spPr>
          <a:xfrm>
            <a:off x="5758662" y="2772000"/>
            <a:ext cx="26585" cy="2736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/>
              <a:t> </a:t>
            </a:r>
            <a:endParaRPr lang="en-US"/>
          </a:p>
        </p:txBody>
      </p:sp>
      <p:sp>
        <p:nvSpPr>
          <p:cNvPr id="88" name="Textplatzhalter 34">
            <a:extLst>
              <a:ext uri="{FF2B5EF4-FFF2-40B4-BE49-F238E27FC236}">
                <a16:creationId xmlns:a16="http://schemas.microsoft.com/office/drawing/2014/main" id="{2EA21878-2CEA-4860-8B09-6592A648268B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5935893" y="2786400"/>
            <a:ext cx="2569846" cy="2448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00:00 Uhr – 00:00 Uhr</a:t>
            </a:r>
            <a:endParaRPr lang="en-US"/>
          </a:p>
        </p:txBody>
      </p:sp>
      <p:sp>
        <p:nvSpPr>
          <p:cNvPr id="89" name="Inhaltsplatzhalter 9">
            <a:extLst>
              <a:ext uri="{FF2B5EF4-FFF2-40B4-BE49-F238E27FC236}">
                <a16:creationId xmlns:a16="http://schemas.microsoft.com/office/drawing/2014/main" id="{41B03C3C-26E5-4AC1-A453-A96C67324A98}"/>
              </a:ext>
            </a:extLst>
          </p:cNvPr>
          <p:cNvSpPr>
            <a:spLocks noGrp="1"/>
          </p:cNvSpPr>
          <p:nvPr>
            <p:ph sz="quarter" idx="77" hasCustomPrompt="1"/>
          </p:nvPr>
        </p:nvSpPr>
        <p:spPr>
          <a:xfrm>
            <a:off x="8682970" y="2772000"/>
            <a:ext cx="26585" cy="2736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/>
              <a:t> </a:t>
            </a:r>
            <a:endParaRPr lang="en-US"/>
          </a:p>
        </p:txBody>
      </p:sp>
      <p:sp>
        <p:nvSpPr>
          <p:cNvPr id="90" name="Textplatzhalter 34">
            <a:extLst>
              <a:ext uri="{FF2B5EF4-FFF2-40B4-BE49-F238E27FC236}">
                <a16:creationId xmlns:a16="http://schemas.microsoft.com/office/drawing/2014/main" id="{A3F55094-C7B5-45EE-8CC6-BA8048DD50CC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8904508" y="2786400"/>
            <a:ext cx="2569846" cy="2448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Vortragende*r</a:t>
            </a:r>
            <a:endParaRPr lang="en-US"/>
          </a:p>
        </p:txBody>
      </p:sp>
      <p:sp>
        <p:nvSpPr>
          <p:cNvPr id="91" name="Textplatzhalter 34">
            <a:extLst>
              <a:ext uri="{FF2B5EF4-FFF2-40B4-BE49-F238E27FC236}">
                <a16:creationId xmlns:a16="http://schemas.microsoft.com/office/drawing/2014/main" id="{747D23DA-6B95-4FE5-97A9-0024CF41F142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1725785" y="3402000"/>
            <a:ext cx="3853062" cy="2448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Kapitel</a:t>
            </a:r>
            <a:endParaRPr lang="en-US"/>
          </a:p>
        </p:txBody>
      </p:sp>
      <p:sp>
        <p:nvSpPr>
          <p:cNvPr id="92" name="Textplatzhalter 51">
            <a:extLst>
              <a:ext uri="{FF2B5EF4-FFF2-40B4-BE49-F238E27FC236}">
                <a16:creationId xmlns:a16="http://schemas.microsoft.com/office/drawing/2014/main" id="{26182251-C70E-487E-A3EE-7B77717696F6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627801" y="3382200"/>
            <a:ext cx="792940" cy="284400"/>
          </a:xfrm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en-US" sz="2800" b="0" dirty="0">
                <a:solidFill>
                  <a:schemeClr val="bg1"/>
                </a:solidFill>
              </a:defRPr>
            </a:lvl1pPr>
          </a:lstStyle>
          <a:p>
            <a:pPr marL="185738" lvl="0" indent="-185738" algn="r" defTabSz="914400"/>
            <a:r>
              <a:rPr lang="de-DE"/>
              <a:t>00</a:t>
            </a:r>
            <a:endParaRPr lang="en-US"/>
          </a:p>
        </p:txBody>
      </p:sp>
      <p:sp>
        <p:nvSpPr>
          <p:cNvPr id="93" name="Inhaltsplatzhalter 9">
            <a:extLst>
              <a:ext uri="{FF2B5EF4-FFF2-40B4-BE49-F238E27FC236}">
                <a16:creationId xmlns:a16="http://schemas.microsoft.com/office/drawing/2014/main" id="{A44EFC04-7E0B-4C61-AAD1-E6A8B0C02ED9}"/>
              </a:ext>
            </a:extLst>
          </p:cNvPr>
          <p:cNvSpPr>
            <a:spLocks noGrp="1"/>
          </p:cNvSpPr>
          <p:nvPr>
            <p:ph sz="quarter" idx="81" hasCustomPrompt="1"/>
          </p:nvPr>
        </p:nvSpPr>
        <p:spPr>
          <a:xfrm>
            <a:off x="1550993" y="3387600"/>
            <a:ext cx="26585" cy="2736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/>
              <a:t> </a:t>
            </a:r>
            <a:endParaRPr lang="en-US"/>
          </a:p>
        </p:txBody>
      </p:sp>
      <p:sp>
        <p:nvSpPr>
          <p:cNvPr id="94" name="Inhaltsplatzhalter 9">
            <a:extLst>
              <a:ext uri="{FF2B5EF4-FFF2-40B4-BE49-F238E27FC236}">
                <a16:creationId xmlns:a16="http://schemas.microsoft.com/office/drawing/2014/main" id="{6B2BC7F3-D9B0-4413-881B-297A030C2E37}"/>
              </a:ext>
            </a:extLst>
          </p:cNvPr>
          <p:cNvSpPr>
            <a:spLocks noGrp="1"/>
          </p:cNvSpPr>
          <p:nvPr>
            <p:ph sz="quarter" idx="82" hasCustomPrompt="1"/>
          </p:nvPr>
        </p:nvSpPr>
        <p:spPr>
          <a:xfrm>
            <a:off x="5758662" y="3387600"/>
            <a:ext cx="26585" cy="2736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/>
              <a:t> </a:t>
            </a:r>
            <a:endParaRPr lang="en-US"/>
          </a:p>
        </p:txBody>
      </p:sp>
      <p:sp>
        <p:nvSpPr>
          <p:cNvPr id="95" name="Textplatzhalter 34">
            <a:extLst>
              <a:ext uri="{FF2B5EF4-FFF2-40B4-BE49-F238E27FC236}">
                <a16:creationId xmlns:a16="http://schemas.microsoft.com/office/drawing/2014/main" id="{75C77310-22B1-4803-A446-877791B5F506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5935893" y="3402000"/>
            <a:ext cx="2569846" cy="2448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00:00 Uhr – 00:00 Uhr</a:t>
            </a:r>
            <a:endParaRPr lang="en-US"/>
          </a:p>
        </p:txBody>
      </p:sp>
      <p:sp>
        <p:nvSpPr>
          <p:cNvPr id="96" name="Inhaltsplatzhalter 9">
            <a:extLst>
              <a:ext uri="{FF2B5EF4-FFF2-40B4-BE49-F238E27FC236}">
                <a16:creationId xmlns:a16="http://schemas.microsoft.com/office/drawing/2014/main" id="{0E76A311-CDB1-4A34-A184-52802DFEB4CF}"/>
              </a:ext>
            </a:extLst>
          </p:cNvPr>
          <p:cNvSpPr>
            <a:spLocks noGrp="1"/>
          </p:cNvSpPr>
          <p:nvPr>
            <p:ph sz="quarter" idx="84" hasCustomPrompt="1"/>
          </p:nvPr>
        </p:nvSpPr>
        <p:spPr>
          <a:xfrm>
            <a:off x="8682970" y="3387600"/>
            <a:ext cx="26585" cy="2736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/>
              <a:t> </a:t>
            </a:r>
            <a:endParaRPr lang="en-US"/>
          </a:p>
        </p:txBody>
      </p:sp>
      <p:sp>
        <p:nvSpPr>
          <p:cNvPr id="97" name="Textplatzhalter 34">
            <a:extLst>
              <a:ext uri="{FF2B5EF4-FFF2-40B4-BE49-F238E27FC236}">
                <a16:creationId xmlns:a16="http://schemas.microsoft.com/office/drawing/2014/main" id="{AA4ADE18-E6AE-40A5-9A46-7C9AE604936B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8904508" y="3402000"/>
            <a:ext cx="2569846" cy="2448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Vortragende*r</a:t>
            </a:r>
            <a:endParaRPr lang="en-US"/>
          </a:p>
        </p:txBody>
      </p:sp>
      <p:sp>
        <p:nvSpPr>
          <p:cNvPr id="98" name="Textplatzhalter 34">
            <a:extLst>
              <a:ext uri="{FF2B5EF4-FFF2-40B4-BE49-F238E27FC236}">
                <a16:creationId xmlns:a16="http://schemas.microsoft.com/office/drawing/2014/main" id="{393B03C4-338A-4DAD-912F-3DEBEA3C9B62}"/>
              </a:ext>
            </a:extLst>
          </p:cNvPr>
          <p:cNvSpPr>
            <a:spLocks noGrp="1"/>
          </p:cNvSpPr>
          <p:nvPr>
            <p:ph type="body" sz="quarter" idx="86" hasCustomPrompt="1"/>
          </p:nvPr>
        </p:nvSpPr>
        <p:spPr>
          <a:xfrm>
            <a:off x="1725785" y="4017600"/>
            <a:ext cx="3853062" cy="2448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Kapitel</a:t>
            </a:r>
            <a:endParaRPr lang="en-US"/>
          </a:p>
        </p:txBody>
      </p:sp>
      <p:sp>
        <p:nvSpPr>
          <p:cNvPr id="99" name="Textplatzhalter 51">
            <a:extLst>
              <a:ext uri="{FF2B5EF4-FFF2-40B4-BE49-F238E27FC236}">
                <a16:creationId xmlns:a16="http://schemas.microsoft.com/office/drawing/2014/main" id="{EB0B5C89-328D-4B85-82AB-9BF7A0D14BD8}"/>
              </a:ext>
            </a:extLst>
          </p:cNvPr>
          <p:cNvSpPr>
            <a:spLocks noGrp="1"/>
          </p:cNvSpPr>
          <p:nvPr>
            <p:ph type="body" sz="quarter" idx="87" hasCustomPrompt="1"/>
          </p:nvPr>
        </p:nvSpPr>
        <p:spPr>
          <a:xfrm>
            <a:off x="627801" y="3997800"/>
            <a:ext cx="792940" cy="284400"/>
          </a:xfrm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en-US" sz="2800" b="0" dirty="0">
                <a:solidFill>
                  <a:schemeClr val="bg1"/>
                </a:solidFill>
              </a:defRPr>
            </a:lvl1pPr>
          </a:lstStyle>
          <a:p>
            <a:pPr marL="185738" lvl="0" indent="-185738" algn="r" defTabSz="914400"/>
            <a:r>
              <a:rPr lang="de-DE"/>
              <a:t>00</a:t>
            </a:r>
            <a:endParaRPr lang="en-US"/>
          </a:p>
        </p:txBody>
      </p:sp>
      <p:sp>
        <p:nvSpPr>
          <p:cNvPr id="100" name="Inhaltsplatzhalter 9">
            <a:extLst>
              <a:ext uri="{FF2B5EF4-FFF2-40B4-BE49-F238E27FC236}">
                <a16:creationId xmlns:a16="http://schemas.microsoft.com/office/drawing/2014/main" id="{B5B36F74-E228-4115-814F-E92B66DDDB59}"/>
              </a:ext>
            </a:extLst>
          </p:cNvPr>
          <p:cNvSpPr>
            <a:spLocks noGrp="1"/>
          </p:cNvSpPr>
          <p:nvPr>
            <p:ph sz="quarter" idx="88" hasCustomPrompt="1"/>
          </p:nvPr>
        </p:nvSpPr>
        <p:spPr>
          <a:xfrm>
            <a:off x="1550993" y="4003200"/>
            <a:ext cx="26585" cy="2736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/>
              <a:t> </a:t>
            </a:r>
            <a:endParaRPr lang="en-US"/>
          </a:p>
        </p:txBody>
      </p:sp>
      <p:sp>
        <p:nvSpPr>
          <p:cNvPr id="101" name="Inhaltsplatzhalter 9">
            <a:extLst>
              <a:ext uri="{FF2B5EF4-FFF2-40B4-BE49-F238E27FC236}">
                <a16:creationId xmlns:a16="http://schemas.microsoft.com/office/drawing/2014/main" id="{5F8885E2-87F6-4A52-A89C-7806DA8B5400}"/>
              </a:ext>
            </a:extLst>
          </p:cNvPr>
          <p:cNvSpPr>
            <a:spLocks noGrp="1"/>
          </p:cNvSpPr>
          <p:nvPr>
            <p:ph sz="quarter" idx="89" hasCustomPrompt="1"/>
          </p:nvPr>
        </p:nvSpPr>
        <p:spPr>
          <a:xfrm>
            <a:off x="5758662" y="4003200"/>
            <a:ext cx="26585" cy="2736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/>
              <a:t> </a:t>
            </a:r>
            <a:endParaRPr lang="en-US"/>
          </a:p>
        </p:txBody>
      </p:sp>
      <p:sp>
        <p:nvSpPr>
          <p:cNvPr id="102" name="Textplatzhalter 34">
            <a:extLst>
              <a:ext uri="{FF2B5EF4-FFF2-40B4-BE49-F238E27FC236}">
                <a16:creationId xmlns:a16="http://schemas.microsoft.com/office/drawing/2014/main" id="{20937498-592B-4E68-9E53-88D9C1B5AF93}"/>
              </a:ext>
            </a:extLst>
          </p:cNvPr>
          <p:cNvSpPr>
            <a:spLocks noGrp="1"/>
          </p:cNvSpPr>
          <p:nvPr>
            <p:ph type="body" sz="quarter" idx="90" hasCustomPrompt="1"/>
          </p:nvPr>
        </p:nvSpPr>
        <p:spPr>
          <a:xfrm>
            <a:off x="5935893" y="4017600"/>
            <a:ext cx="2569846" cy="2448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00:00 Uhr – 00:00 Uhr</a:t>
            </a:r>
            <a:endParaRPr lang="en-US"/>
          </a:p>
        </p:txBody>
      </p:sp>
      <p:sp>
        <p:nvSpPr>
          <p:cNvPr id="103" name="Inhaltsplatzhalter 9">
            <a:extLst>
              <a:ext uri="{FF2B5EF4-FFF2-40B4-BE49-F238E27FC236}">
                <a16:creationId xmlns:a16="http://schemas.microsoft.com/office/drawing/2014/main" id="{4DFD59D8-DC66-4BF5-A3F3-23BB2055E9D2}"/>
              </a:ext>
            </a:extLst>
          </p:cNvPr>
          <p:cNvSpPr>
            <a:spLocks noGrp="1"/>
          </p:cNvSpPr>
          <p:nvPr>
            <p:ph sz="quarter" idx="91" hasCustomPrompt="1"/>
          </p:nvPr>
        </p:nvSpPr>
        <p:spPr>
          <a:xfrm>
            <a:off x="8682970" y="4003200"/>
            <a:ext cx="26585" cy="2736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/>
              <a:t> </a:t>
            </a:r>
            <a:endParaRPr lang="en-US"/>
          </a:p>
        </p:txBody>
      </p:sp>
      <p:sp>
        <p:nvSpPr>
          <p:cNvPr id="104" name="Textplatzhalter 34">
            <a:extLst>
              <a:ext uri="{FF2B5EF4-FFF2-40B4-BE49-F238E27FC236}">
                <a16:creationId xmlns:a16="http://schemas.microsoft.com/office/drawing/2014/main" id="{8473ADE6-F742-471C-B4DD-635C060B55C7}"/>
              </a:ext>
            </a:extLst>
          </p:cNvPr>
          <p:cNvSpPr>
            <a:spLocks noGrp="1"/>
          </p:cNvSpPr>
          <p:nvPr>
            <p:ph type="body" sz="quarter" idx="92" hasCustomPrompt="1"/>
          </p:nvPr>
        </p:nvSpPr>
        <p:spPr>
          <a:xfrm>
            <a:off x="8904508" y="4017600"/>
            <a:ext cx="2569846" cy="2448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Vortragende*r</a:t>
            </a:r>
            <a:endParaRPr lang="en-US"/>
          </a:p>
        </p:txBody>
      </p:sp>
      <p:sp>
        <p:nvSpPr>
          <p:cNvPr id="105" name="Textplatzhalter 34">
            <a:extLst>
              <a:ext uri="{FF2B5EF4-FFF2-40B4-BE49-F238E27FC236}">
                <a16:creationId xmlns:a16="http://schemas.microsoft.com/office/drawing/2014/main" id="{0A3DD65E-FCB5-4E1B-BCD8-219419551805}"/>
              </a:ext>
            </a:extLst>
          </p:cNvPr>
          <p:cNvSpPr>
            <a:spLocks noGrp="1"/>
          </p:cNvSpPr>
          <p:nvPr>
            <p:ph type="body" sz="quarter" idx="93" hasCustomPrompt="1"/>
          </p:nvPr>
        </p:nvSpPr>
        <p:spPr>
          <a:xfrm>
            <a:off x="1725785" y="4633200"/>
            <a:ext cx="3853062" cy="2448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Kapitel</a:t>
            </a:r>
            <a:endParaRPr lang="en-US"/>
          </a:p>
        </p:txBody>
      </p:sp>
      <p:sp>
        <p:nvSpPr>
          <p:cNvPr id="106" name="Textplatzhalter 51">
            <a:extLst>
              <a:ext uri="{FF2B5EF4-FFF2-40B4-BE49-F238E27FC236}">
                <a16:creationId xmlns:a16="http://schemas.microsoft.com/office/drawing/2014/main" id="{96CFB615-1E30-4863-91D4-96A1402468AB}"/>
              </a:ext>
            </a:extLst>
          </p:cNvPr>
          <p:cNvSpPr>
            <a:spLocks noGrp="1"/>
          </p:cNvSpPr>
          <p:nvPr>
            <p:ph type="body" sz="quarter" idx="94" hasCustomPrompt="1"/>
          </p:nvPr>
        </p:nvSpPr>
        <p:spPr>
          <a:xfrm>
            <a:off x="627801" y="4613400"/>
            <a:ext cx="792940" cy="284400"/>
          </a:xfrm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en-US" sz="2800" b="0" dirty="0">
                <a:solidFill>
                  <a:schemeClr val="bg1"/>
                </a:solidFill>
              </a:defRPr>
            </a:lvl1pPr>
          </a:lstStyle>
          <a:p>
            <a:pPr marL="185738" lvl="0" indent="-185738" algn="r" defTabSz="914400"/>
            <a:r>
              <a:rPr lang="de-DE"/>
              <a:t>00</a:t>
            </a:r>
            <a:endParaRPr lang="en-US"/>
          </a:p>
        </p:txBody>
      </p:sp>
      <p:sp>
        <p:nvSpPr>
          <p:cNvPr id="107" name="Inhaltsplatzhalter 9">
            <a:extLst>
              <a:ext uri="{FF2B5EF4-FFF2-40B4-BE49-F238E27FC236}">
                <a16:creationId xmlns:a16="http://schemas.microsoft.com/office/drawing/2014/main" id="{578020C3-2AAD-432D-89F3-11B3A7902B8F}"/>
              </a:ext>
            </a:extLst>
          </p:cNvPr>
          <p:cNvSpPr>
            <a:spLocks noGrp="1"/>
          </p:cNvSpPr>
          <p:nvPr>
            <p:ph sz="quarter" idx="95" hasCustomPrompt="1"/>
          </p:nvPr>
        </p:nvSpPr>
        <p:spPr>
          <a:xfrm>
            <a:off x="1550993" y="4618800"/>
            <a:ext cx="26585" cy="2736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/>
              <a:t> </a:t>
            </a:r>
            <a:endParaRPr lang="en-US"/>
          </a:p>
        </p:txBody>
      </p:sp>
      <p:sp>
        <p:nvSpPr>
          <p:cNvPr id="108" name="Inhaltsplatzhalter 9">
            <a:extLst>
              <a:ext uri="{FF2B5EF4-FFF2-40B4-BE49-F238E27FC236}">
                <a16:creationId xmlns:a16="http://schemas.microsoft.com/office/drawing/2014/main" id="{707AABF3-9623-4ABC-B87D-9FACC1E091E2}"/>
              </a:ext>
            </a:extLst>
          </p:cNvPr>
          <p:cNvSpPr>
            <a:spLocks noGrp="1"/>
          </p:cNvSpPr>
          <p:nvPr>
            <p:ph sz="quarter" idx="96" hasCustomPrompt="1"/>
          </p:nvPr>
        </p:nvSpPr>
        <p:spPr>
          <a:xfrm>
            <a:off x="5758662" y="4618800"/>
            <a:ext cx="26585" cy="2736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/>
              <a:t> </a:t>
            </a:r>
            <a:endParaRPr lang="en-US"/>
          </a:p>
        </p:txBody>
      </p:sp>
      <p:sp>
        <p:nvSpPr>
          <p:cNvPr id="109" name="Textplatzhalter 34">
            <a:extLst>
              <a:ext uri="{FF2B5EF4-FFF2-40B4-BE49-F238E27FC236}">
                <a16:creationId xmlns:a16="http://schemas.microsoft.com/office/drawing/2014/main" id="{14F30F9F-3754-4AF7-95BF-2FAE7A9923C2}"/>
              </a:ext>
            </a:extLst>
          </p:cNvPr>
          <p:cNvSpPr>
            <a:spLocks noGrp="1"/>
          </p:cNvSpPr>
          <p:nvPr>
            <p:ph type="body" sz="quarter" idx="97" hasCustomPrompt="1"/>
          </p:nvPr>
        </p:nvSpPr>
        <p:spPr>
          <a:xfrm>
            <a:off x="5935893" y="4633200"/>
            <a:ext cx="2569846" cy="2448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00:00 Uhr – 00:00 Uhr</a:t>
            </a:r>
            <a:endParaRPr lang="en-US"/>
          </a:p>
        </p:txBody>
      </p:sp>
      <p:sp>
        <p:nvSpPr>
          <p:cNvPr id="110" name="Inhaltsplatzhalter 9">
            <a:extLst>
              <a:ext uri="{FF2B5EF4-FFF2-40B4-BE49-F238E27FC236}">
                <a16:creationId xmlns:a16="http://schemas.microsoft.com/office/drawing/2014/main" id="{8B341007-1860-4BA9-BF84-4AD2512EBEFA}"/>
              </a:ext>
            </a:extLst>
          </p:cNvPr>
          <p:cNvSpPr>
            <a:spLocks noGrp="1"/>
          </p:cNvSpPr>
          <p:nvPr>
            <p:ph sz="quarter" idx="98" hasCustomPrompt="1"/>
          </p:nvPr>
        </p:nvSpPr>
        <p:spPr>
          <a:xfrm>
            <a:off x="8682970" y="4618800"/>
            <a:ext cx="26585" cy="2736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/>
              <a:t> </a:t>
            </a:r>
            <a:endParaRPr lang="en-US"/>
          </a:p>
        </p:txBody>
      </p:sp>
      <p:sp>
        <p:nvSpPr>
          <p:cNvPr id="111" name="Textplatzhalter 34">
            <a:extLst>
              <a:ext uri="{FF2B5EF4-FFF2-40B4-BE49-F238E27FC236}">
                <a16:creationId xmlns:a16="http://schemas.microsoft.com/office/drawing/2014/main" id="{D447C4A6-7D26-4540-9E9D-6700F36BC66C}"/>
              </a:ext>
            </a:extLst>
          </p:cNvPr>
          <p:cNvSpPr>
            <a:spLocks noGrp="1"/>
          </p:cNvSpPr>
          <p:nvPr>
            <p:ph type="body" sz="quarter" idx="99" hasCustomPrompt="1"/>
          </p:nvPr>
        </p:nvSpPr>
        <p:spPr>
          <a:xfrm>
            <a:off x="8904508" y="4633200"/>
            <a:ext cx="2569846" cy="2448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Vortragende*r</a:t>
            </a:r>
            <a:endParaRPr lang="en-US"/>
          </a:p>
        </p:txBody>
      </p:sp>
      <p:sp>
        <p:nvSpPr>
          <p:cNvPr id="112" name="Textplatzhalter 34">
            <a:extLst>
              <a:ext uri="{FF2B5EF4-FFF2-40B4-BE49-F238E27FC236}">
                <a16:creationId xmlns:a16="http://schemas.microsoft.com/office/drawing/2014/main" id="{510DDB89-F752-4905-867B-3364FEF79C9C}"/>
              </a:ext>
            </a:extLst>
          </p:cNvPr>
          <p:cNvSpPr>
            <a:spLocks noGrp="1"/>
          </p:cNvSpPr>
          <p:nvPr>
            <p:ph type="body" sz="quarter" idx="100" hasCustomPrompt="1"/>
          </p:nvPr>
        </p:nvSpPr>
        <p:spPr>
          <a:xfrm>
            <a:off x="1725785" y="5248800"/>
            <a:ext cx="3853062" cy="2448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Kapitel</a:t>
            </a:r>
            <a:endParaRPr lang="en-US"/>
          </a:p>
        </p:txBody>
      </p:sp>
      <p:sp>
        <p:nvSpPr>
          <p:cNvPr id="113" name="Textplatzhalter 51">
            <a:extLst>
              <a:ext uri="{FF2B5EF4-FFF2-40B4-BE49-F238E27FC236}">
                <a16:creationId xmlns:a16="http://schemas.microsoft.com/office/drawing/2014/main" id="{33D7A0AE-7003-46BF-8DA2-649AEE49F655}"/>
              </a:ext>
            </a:extLst>
          </p:cNvPr>
          <p:cNvSpPr>
            <a:spLocks noGrp="1"/>
          </p:cNvSpPr>
          <p:nvPr>
            <p:ph type="body" sz="quarter" idx="101" hasCustomPrompt="1"/>
          </p:nvPr>
        </p:nvSpPr>
        <p:spPr>
          <a:xfrm>
            <a:off x="627801" y="5229000"/>
            <a:ext cx="792940" cy="284400"/>
          </a:xfrm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en-US" sz="2800" b="0" dirty="0">
                <a:solidFill>
                  <a:schemeClr val="bg1"/>
                </a:solidFill>
              </a:defRPr>
            </a:lvl1pPr>
          </a:lstStyle>
          <a:p>
            <a:pPr marL="185738" lvl="0" indent="-185738" algn="r" defTabSz="914400"/>
            <a:r>
              <a:rPr lang="de-DE"/>
              <a:t>00</a:t>
            </a:r>
            <a:endParaRPr lang="en-US"/>
          </a:p>
        </p:txBody>
      </p:sp>
      <p:sp>
        <p:nvSpPr>
          <p:cNvPr id="114" name="Inhaltsplatzhalter 9">
            <a:extLst>
              <a:ext uri="{FF2B5EF4-FFF2-40B4-BE49-F238E27FC236}">
                <a16:creationId xmlns:a16="http://schemas.microsoft.com/office/drawing/2014/main" id="{D97AC346-D6D8-4AFB-900F-36C382D9DF9A}"/>
              </a:ext>
            </a:extLst>
          </p:cNvPr>
          <p:cNvSpPr>
            <a:spLocks noGrp="1"/>
          </p:cNvSpPr>
          <p:nvPr>
            <p:ph sz="quarter" idx="102" hasCustomPrompt="1"/>
          </p:nvPr>
        </p:nvSpPr>
        <p:spPr>
          <a:xfrm>
            <a:off x="1550993" y="5234400"/>
            <a:ext cx="26585" cy="2736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/>
              <a:t> </a:t>
            </a:r>
            <a:endParaRPr lang="en-US"/>
          </a:p>
        </p:txBody>
      </p:sp>
      <p:sp>
        <p:nvSpPr>
          <p:cNvPr id="115" name="Inhaltsplatzhalter 9">
            <a:extLst>
              <a:ext uri="{FF2B5EF4-FFF2-40B4-BE49-F238E27FC236}">
                <a16:creationId xmlns:a16="http://schemas.microsoft.com/office/drawing/2014/main" id="{30C4EEDE-0D9A-4C9D-84C7-EA59D72259AC}"/>
              </a:ext>
            </a:extLst>
          </p:cNvPr>
          <p:cNvSpPr>
            <a:spLocks noGrp="1"/>
          </p:cNvSpPr>
          <p:nvPr>
            <p:ph sz="quarter" idx="103" hasCustomPrompt="1"/>
          </p:nvPr>
        </p:nvSpPr>
        <p:spPr>
          <a:xfrm>
            <a:off x="5758662" y="5234400"/>
            <a:ext cx="26585" cy="2736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/>
              <a:t> </a:t>
            </a:r>
            <a:endParaRPr lang="en-US"/>
          </a:p>
        </p:txBody>
      </p:sp>
      <p:sp>
        <p:nvSpPr>
          <p:cNvPr id="116" name="Textplatzhalter 34">
            <a:extLst>
              <a:ext uri="{FF2B5EF4-FFF2-40B4-BE49-F238E27FC236}">
                <a16:creationId xmlns:a16="http://schemas.microsoft.com/office/drawing/2014/main" id="{655423AB-6705-45AD-9BB3-0A2641B1B000}"/>
              </a:ext>
            </a:extLst>
          </p:cNvPr>
          <p:cNvSpPr>
            <a:spLocks noGrp="1"/>
          </p:cNvSpPr>
          <p:nvPr>
            <p:ph type="body" sz="quarter" idx="104" hasCustomPrompt="1"/>
          </p:nvPr>
        </p:nvSpPr>
        <p:spPr>
          <a:xfrm>
            <a:off x="5935893" y="5248800"/>
            <a:ext cx="2569846" cy="2448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00:00 Uhr – 00:00 Uhr</a:t>
            </a:r>
            <a:endParaRPr lang="en-US"/>
          </a:p>
        </p:txBody>
      </p:sp>
      <p:sp>
        <p:nvSpPr>
          <p:cNvPr id="117" name="Inhaltsplatzhalter 9">
            <a:extLst>
              <a:ext uri="{FF2B5EF4-FFF2-40B4-BE49-F238E27FC236}">
                <a16:creationId xmlns:a16="http://schemas.microsoft.com/office/drawing/2014/main" id="{8ABC8845-28E0-45E2-B9F6-E82F25F5BB05}"/>
              </a:ext>
            </a:extLst>
          </p:cNvPr>
          <p:cNvSpPr>
            <a:spLocks noGrp="1"/>
          </p:cNvSpPr>
          <p:nvPr>
            <p:ph sz="quarter" idx="105" hasCustomPrompt="1"/>
          </p:nvPr>
        </p:nvSpPr>
        <p:spPr>
          <a:xfrm>
            <a:off x="8682970" y="5234400"/>
            <a:ext cx="26585" cy="2736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/>
              <a:t> </a:t>
            </a:r>
            <a:endParaRPr lang="en-US"/>
          </a:p>
        </p:txBody>
      </p:sp>
      <p:sp>
        <p:nvSpPr>
          <p:cNvPr id="118" name="Textplatzhalter 34">
            <a:extLst>
              <a:ext uri="{FF2B5EF4-FFF2-40B4-BE49-F238E27FC236}">
                <a16:creationId xmlns:a16="http://schemas.microsoft.com/office/drawing/2014/main" id="{36D3DD99-9940-4DA7-8508-CC6E8C32F262}"/>
              </a:ext>
            </a:extLst>
          </p:cNvPr>
          <p:cNvSpPr>
            <a:spLocks noGrp="1"/>
          </p:cNvSpPr>
          <p:nvPr>
            <p:ph type="body" sz="quarter" idx="106" hasCustomPrompt="1"/>
          </p:nvPr>
        </p:nvSpPr>
        <p:spPr>
          <a:xfrm>
            <a:off x="8904508" y="5248800"/>
            <a:ext cx="2569846" cy="2448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Vortragende*r</a:t>
            </a:r>
            <a:endParaRPr lang="en-US"/>
          </a:p>
        </p:txBody>
      </p:sp>
      <p:sp>
        <p:nvSpPr>
          <p:cNvPr id="119" name="Textplatzhalter 34">
            <a:extLst>
              <a:ext uri="{FF2B5EF4-FFF2-40B4-BE49-F238E27FC236}">
                <a16:creationId xmlns:a16="http://schemas.microsoft.com/office/drawing/2014/main" id="{D076B3B1-5EF5-4271-B17F-9E7D52AE5E56}"/>
              </a:ext>
            </a:extLst>
          </p:cNvPr>
          <p:cNvSpPr>
            <a:spLocks noGrp="1"/>
          </p:cNvSpPr>
          <p:nvPr>
            <p:ph type="body" sz="quarter" idx="107" hasCustomPrompt="1"/>
          </p:nvPr>
        </p:nvSpPr>
        <p:spPr>
          <a:xfrm>
            <a:off x="1725785" y="5864400"/>
            <a:ext cx="3853062" cy="2448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Kapitel</a:t>
            </a:r>
            <a:endParaRPr lang="en-US"/>
          </a:p>
        </p:txBody>
      </p:sp>
      <p:sp>
        <p:nvSpPr>
          <p:cNvPr id="120" name="Textplatzhalter 51">
            <a:extLst>
              <a:ext uri="{FF2B5EF4-FFF2-40B4-BE49-F238E27FC236}">
                <a16:creationId xmlns:a16="http://schemas.microsoft.com/office/drawing/2014/main" id="{7ECB719E-0B86-4AA6-9EDF-C60419182D9E}"/>
              </a:ext>
            </a:extLst>
          </p:cNvPr>
          <p:cNvSpPr>
            <a:spLocks noGrp="1"/>
          </p:cNvSpPr>
          <p:nvPr>
            <p:ph type="body" sz="quarter" idx="108" hasCustomPrompt="1"/>
          </p:nvPr>
        </p:nvSpPr>
        <p:spPr>
          <a:xfrm>
            <a:off x="627801" y="5844600"/>
            <a:ext cx="792940" cy="284400"/>
          </a:xfrm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en-US" sz="2800" b="0" dirty="0">
                <a:solidFill>
                  <a:schemeClr val="bg1"/>
                </a:solidFill>
              </a:defRPr>
            </a:lvl1pPr>
          </a:lstStyle>
          <a:p>
            <a:pPr marL="185738" lvl="0" indent="-185738" algn="r" defTabSz="914400"/>
            <a:r>
              <a:rPr lang="de-DE"/>
              <a:t>00</a:t>
            </a:r>
            <a:endParaRPr lang="en-US"/>
          </a:p>
        </p:txBody>
      </p:sp>
      <p:sp>
        <p:nvSpPr>
          <p:cNvPr id="121" name="Inhaltsplatzhalter 9">
            <a:extLst>
              <a:ext uri="{FF2B5EF4-FFF2-40B4-BE49-F238E27FC236}">
                <a16:creationId xmlns:a16="http://schemas.microsoft.com/office/drawing/2014/main" id="{0F005E89-9A6D-4F29-97C0-099D1D18D41D}"/>
              </a:ext>
            </a:extLst>
          </p:cNvPr>
          <p:cNvSpPr>
            <a:spLocks noGrp="1"/>
          </p:cNvSpPr>
          <p:nvPr>
            <p:ph sz="quarter" idx="109" hasCustomPrompt="1"/>
          </p:nvPr>
        </p:nvSpPr>
        <p:spPr>
          <a:xfrm>
            <a:off x="1550993" y="5850000"/>
            <a:ext cx="26585" cy="2736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/>
              <a:t> </a:t>
            </a:r>
            <a:endParaRPr lang="en-US"/>
          </a:p>
        </p:txBody>
      </p:sp>
      <p:sp>
        <p:nvSpPr>
          <p:cNvPr id="122" name="Inhaltsplatzhalter 9">
            <a:extLst>
              <a:ext uri="{FF2B5EF4-FFF2-40B4-BE49-F238E27FC236}">
                <a16:creationId xmlns:a16="http://schemas.microsoft.com/office/drawing/2014/main" id="{D18C5A24-39D4-4223-826E-1449C874926A}"/>
              </a:ext>
            </a:extLst>
          </p:cNvPr>
          <p:cNvSpPr>
            <a:spLocks noGrp="1"/>
          </p:cNvSpPr>
          <p:nvPr>
            <p:ph sz="quarter" idx="110" hasCustomPrompt="1"/>
          </p:nvPr>
        </p:nvSpPr>
        <p:spPr>
          <a:xfrm>
            <a:off x="5758662" y="5850000"/>
            <a:ext cx="26585" cy="2736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/>
              <a:t> </a:t>
            </a:r>
            <a:endParaRPr lang="en-US"/>
          </a:p>
        </p:txBody>
      </p:sp>
      <p:sp>
        <p:nvSpPr>
          <p:cNvPr id="123" name="Textplatzhalter 34">
            <a:extLst>
              <a:ext uri="{FF2B5EF4-FFF2-40B4-BE49-F238E27FC236}">
                <a16:creationId xmlns:a16="http://schemas.microsoft.com/office/drawing/2014/main" id="{BCEE31BF-48D2-4214-9D85-9E0FAF14A558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5935893" y="5864400"/>
            <a:ext cx="2569846" cy="2448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00:00 Uhr – 00:00 Uhr</a:t>
            </a:r>
            <a:endParaRPr lang="en-US"/>
          </a:p>
        </p:txBody>
      </p:sp>
      <p:sp>
        <p:nvSpPr>
          <p:cNvPr id="124" name="Inhaltsplatzhalter 9">
            <a:extLst>
              <a:ext uri="{FF2B5EF4-FFF2-40B4-BE49-F238E27FC236}">
                <a16:creationId xmlns:a16="http://schemas.microsoft.com/office/drawing/2014/main" id="{0B52864E-1CC5-4D80-8FEE-A99ABD126139}"/>
              </a:ext>
            </a:extLst>
          </p:cNvPr>
          <p:cNvSpPr>
            <a:spLocks noGrp="1"/>
          </p:cNvSpPr>
          <p:nvPr>
            <p:ph sz="quarter" idx="112" hasCustomPrompt="1"/>
          </p:nvPr>
        </p:nvSpPr>
        <p:spPr>
          <a:xfrm>
            <a:off x="8682970" y="5850000"/>
            <a:ext cx="26585" cy="2736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/>
              <a:t> </a:t>
            </a:r>
            <a:endParaRPr lang="en-US"/>
          </a:p>
        </p:txBody>
      </p:sp>
      <p:sp>
        <p:nvSpPr>
          <p:cNvPr id="125" name="Textplatzhalter 34">
            <a:extLst>
              <a:ext uri="{FF2B5EF4-FFF2-40B4-BE49-F238E27FC236}">
                <a16:creationId xmlns:a16="http://schemas.microsoft.com/office/drawing/2014/main" id="{0691A1D7-EF77-4AD3-93E0-E59A81BB4470}"/>
              </a:ext>
            </a:extLst>
          </p:cNvPr>
          <p:cNvSpPr>
            <a:spLocks noGrp="1"/>
          </p:cNvSpPr>
          <p:nvPr>
            <p:ph type="body" sz="quarter" idx="113" hasCustomPrompt="1"/>
          </p:nvPr>
        </p:nvSpPr>
        <p:spPr>
          <a:xfrm>
            <a:off x="8904508" y="5864400"/>
            <a:ext cx="2569846" cy="2448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Vortragende*r</a:t>
            </a:r>
            <a:endParaRPr lang="en-US"/>
          </a:p>
        </p:txBody>
      </p:sp>
      <p:sp>
        <p:nvSpPr>
          <p:cNvPr id="6" name="Fußzeilenplatzhalter 12">
            <a:extLst>
              <a:ext uri="{FF2B5EF4-FFF2-40B4-BE49-F238E27FC236}">
                <a16:creationId xmlns:a16="http://schemas.microsoft.com/office/drawing/2014/main" id="{3BBCA097-F19A-B130-CD61-0118AC254D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66986" y="6584720"/>
            <a:ext cx="9058033" cy="13960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r>
              <a:rPr lang="de-DE"/>
              <a:t>FIM Forschungsinstitut für Informationsmanagement | Vortragende*r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0550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3D3C83F6-AD8B-4C81-880A-7C6FF8D63F47}"/>
              </a:ext>
            </a:extLst>
          </p:cNvPr>
          <p:cNvSpPr/>
          <p:nvPr userDrawn="1"/>
        </p:nvSpPr>
        <p:spPr>
          <a:xfrm>
            <a:off x="0" y="0"/>
            <a:ext cx="12192000" cy="61293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F0F8827-7DAE-427E-829A-1C78121273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0030" y="3498044"/>
            <a:ext cx="8171105" cy="789560"/>
          </a:xfrm>
        </p:spPr>
        <p:txBody>
          <a:bodyPr/>
          <a:lstStyle>
            <a:lvl1pPr>
              <a:defRPr sz="28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de-DE" err="1"/>
              <a:t>Kapiteltrenner</a:t>
            </a:r>
            <a:r>
              <a:rPr lang="de-DE"/>
              <a:t> </a:t>
            </a:r>
            <a:r>
              <a:rPr lang="de-DE" err="1"/>
              <a:t>Lorem</a:t>
            </a:r>
            <a:br>
              <a:rPr lang="de-DE"/>
            </a:br>
            <a:r>
              <a:rPr lang="de-DE"/>
              <a:t>Zweite Zeile Ipsum</a:t>
            </a:r>
            <a:endParaRPr lang="en-US"/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8CA1F0A7-CC4C-48B8-BA2B-81A4E8632408}"/>
              </a:ext>
            </a:extLst>
          </p:cNvPr>
          <p:cNvCxnSpPr>
            <a:cxnSpLocks/>
          </p:cNvCxnSpPr>
          <p:nvPr userDrawn="1"/>
        </p:nvCxnSpPr>
        <p:spPr>
          <a:xfrm>
            <a:off x="556847" y="4454307"/>
            <a:ext cx="11084291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663C56A2-0AC3-476F-BFEE-274669F5B05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69206" y="4617223"/>
            <a:ext cx="8171932" cy="760412"/>
          </a:xfrm>
        </p:spPr>
        <p:txBody>
          <a:bodyPr/>
          <a:lstStyle>
            <a:lvl1pPr marL="0" indent="0">
              <a:buNone/>
              <a:defRPr>
                <a:solidFill>
                  <a:schemeClr val="accent3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Untertitel</a:t>
            </a:r>
            <a:br>
              <a:rPr lang="de-DE"/>
            </a:br>
            <a:r>
              <a:rPr lang="de-DE"/>
              <a:t>Zweite Zeile</a:t>
            </a:r>
          </a:p>
        </p:txBody>
      </p:sp>
      <p:sp>
        <p:nvSpPr>
          <p:cNvPr id="144" name="Textplatzhalter 143">
            <a:extLst>
              <a:ext uri="{FF2B5EF4-FFF2-40B4-BE49-F238E27FC236}">
                <a16:creationId xmlns:a16="http://schemas.microsoft.com/office/drawing/2014/main" id="{B4B87E25-1972-4BA3-9017-8F622393453C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-1465385" y="1240611"/>
            <a:ext cx="4759569" cy="3213100"/>
          </a:xfrm>
        </p:spPr>
        <p:txBody>
          <a:bodyPr anchor="ctr"/>
          <a:lstStyle>
            <a:lvl1pPr marL="0" indent="0" algn="r">
              <a:buNone/>
              <a:defRPr sz="287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0</a:t>
            </a:r>
            <a:endParaRPr lang="en-US"/>
          </a:p>
        </p:txBody>
      </p:sp>
      <p:sp>
        <p:nvSpPr>
          <p:cNvPr id="166" name="Rechteck 165">
            <a:extLst>
              <a:ext uri="{FF2B5EF4-FFF2-40B4-BE49-F238E27FC236}">
                <a16:creationId xmlns:a16="http://schemas.microsoft.com/office/drawing/2014/main" id="{A7AFDF6E-5108-4973-9D2D-67ADFDD4A12D}"/>
              </a:ext>
            </a:extLst>
          </p:cNvPr>
          <p:cNvSpPr/>
          <p:nvPr userDrawn="1"/>
        </p:nvSpPr>
        <p:spPr>
          <a:xfrm>
            <a:off x="0" y="0"/>
            <a:ext cx="12192000" cy="682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1530FFB-9712-3129-EDE0-10855B1055B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840567" y="6371787"/>
            <a:ext cx="1183091" cy="3240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3CFA7CE5-8AF2-D0F6-21DA-02E83E11D56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7973" y="6371787"/>
            <a:ext cx="505605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298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_CB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72AA9AF9-C1E4-45D7-81EE-22A40C9977F1}"/>
              </a:ext>
            </a:extLst>
          </p:cNvPr>
          <p:cNvSpPr/>
          <p:nvPr userDrawn="1"/>
        </p:nvSpPr>
        <p:spPr>
          <a:xfrm>
            <a:off x="1" y="68262"/>
            <a:ext cx="12192000" cy="67897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E8B9819-F136-4869-839D-BB089F223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48555" y="1397592"/>
            <a:ext cx="7092583" cy="776288"/>
          </a:xfrm>
        </p:spPr>
        <p:txBody>
          <a:bodyPr/>
          <a:lstStyle>
            <a:lvl1pPr>
              <a:defRPr sz="2800"/>
            </a:lvl1pPr>
          </a:lstStyle>
          <a:p>
            <a:r>
              <a:rPr lang="de-DE"/>
              <a:t>Professoren Lorem</a:t>
            </a:r>
            <a:br>
              <a:rPr lang="de-DE"/>
            </a:br>
            <a:r>
              <a:rPr lang="de-DE"/>
              <a:t>Zweite Zeile Ipsum</a:t>
            </a:r>
            <a:endParaRPr lang="en-US"/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B9E3A918-C7A3-4B04-91C1-386B3A47E83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68262"/>
            <a:ext cx="4114800" cy="6789738"/>
          </a:xfrm>
          <a:solidFill>
            <a:srgbClr val="E7B2C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 </a:t>
            </a:r>
            <a:endParaRPr lang="en-US"/>
          </a:p>
        </p:txBody>
      </p:sp>
      <p:sp>
        <p:nvSpPr>
          <p:cNvPr id="39" name="Textplatzhalter 38">
            <a:extLst>
              <a:ext uri="{FF2B5EF4-FFF2-40B4-BE49-F238E27FC236}">
                <a16:creationId xmlns:a16="http://schemas.microsoft.com/office/drawing/2014/main" id="{7CB5CBC7-4143-4DEA-8809-9B114E002A77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4548557" y="2385194"/>
            <a:ext cx="7092583" cy="494571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/>
              <a:t>Untertitel Lorem</a:t>
            </a:r>
            <a:br>
              <a:rPr lang="de-DE"/>
            </a:br>
            <a:r>
              <a:rPr lang="de-DE"/>
              <a:t>Zweite Zeile Ipsum</a:t>
            </a:r>
            <a:endParaRPr lang="en-US"/>
          </a:p>
        </p:txBody>
      </p:sp>
      <p:sp>
        <p:nvSpPr>
          <p:cNvPr id="134" name="Rechteck 133">
            <a:extLst>
              <a:ext uri="{FF2B5EF4-FFF2-40B4-BE49-F238E27FC236}">
                <a16:creationId xmlns:a16="http://schemas.microsoft.com/office/drawing/2014/main" id="{5160DD39-B6E4-4C35-9F28-B07F49DEFDF7}"/>
              </a:ext>
            </a:extLst>
          </p:cNvPr>
          <p:cNvSpPr/>
          <p:nvPr userDrawn="1"/>
        </p:nvSpPr>
        <p:spPr>
          <a:xfrm>
            <a:off x="0" y="0"/>
            <a:ext cx="12192000" cy="682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136" name="Gerader Verbinder 135">
            <a:extLst>
              <a:ext uri="{FF2B5EF4-FFF2-40B4-BE49-F238E27FC236}">
                <a16:creationId xmlns:a16="http://schemas.microsoft.com/office/drawing/2014/main" id="{19B33EA7-9CE8-493B-9082-0F747F82D6A2}"/>
              </a:ext>
            </a:extLst>
          </p:cNvPr>
          <p:cNvCxnSpPr>
            <a:cxnSpLocks/>
          </p:cNvCxnSpPr>
          <p:nvPr userDrawn="1"/>
        </p:nvCxnSpPr>
        <p:spPr>
          <a:xfrm>
            <a:off x="4548555" y="1238116"/>
            <a:ext cx="708659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Gerader Verbinder 137">
            <a:extLst>
              <a:ext uri="{FF2B5EF4-FFF2-40B4-BE49-F238E27FC236}">
                <a16:creationId xmlns:a16="http://schemas.microsoft.com/office/drawing/2014/main" id="{0A45966A-13AC-43DE-93A7-08E0DE51F97A}"/>
              </a:ext>
            </a:extLst>
          </p:cNvPr>
          <p:cNvCxnSpPr>
            <a:cxnSpLocks/>
          </p:cNvCxnSpPr>
          <p:nvPr userDrawn="1"/>
        </p:nvCxnSpPr>
        <p:spPr>
          <a:xfrm>
            <a:off x="4548554" y="1238116"/>
            <a:ext cx="7092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>
            <a:extLst>
              <a:ext uri="{FF2B5EF4-FFF2-40B4-BE49-F238E27FC236}">
                <a16:creationId xmlns:a16="http://schemas.microsoft.com/office/drawing/2014/main" id="{7287DD24-7F43-8F49-AFFE-AFAD121B633C}"/>
              </a:ext>
            </a:extLst>
          </p:cNvPr>
          <p:cNvSpPr txBox="1"/>
          <p:nvPr userDrawn="1"/>
        </p:nvSpPr>
        <p:spPr>
          <a:xfrm>
            <a:off x="4548554" y="3047093"/>
            <a:ext cx="7086600" cy="315418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de-DE" sz="1200" b="1" dirty="0">
                <a:solidFill>
                  <a:schemeClr val="accent3">
                    <a:lumMod val="75000"/>
                  </a:schemeClr>
                </a:solidFill>
              </a:rPr>
              <a:t>Prof. Dr. Christoph Buck</a:t>
            </a:r>
          </a:p>
          <a:p>
            <a:pPr lvl="0"/>
            <a:endParaRPr lang="de-DE" sz="1200" b="0" dirty="0">
              <a:solidFill>
                <a:schemeClr val="accent3">
                  <a:lumMod val="75000"/>
                </a:schemeClr>
              </a:solidFill>
            </a:endParaRPr>
          </a:p>
          <a:p>
            <a:pPr lvl="0"/>
            <a:r>
              <a:rPr lang="de-DE" sz="1200" b="0" dirty="0">
                <a:solidFill>
                  <a:schemeClr val="accent3">
                    <a:lumMod val="75000"/>
                  </a:schemeClr>
                </a:solidFill>
              </a:rPr>
              <a:t>FIM Forschungsinstitut für Informationsmanagement</a:t>
            </a:r>
          </a:p>
          <a:p>
            <a:pPr lvl="0"/>
            <a:endParaRPr lang="de-DE" sz="1200" b="0" dirty="0">
              <a:solidFill>
                <a:schemeClr val="accent3">
                  <a:lumMod val="75000"/>
                </a:schemeClr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dirty="0">
                <a:solidFill>
                  <a:srgbClr val="4B4B4B"/>
                </a:solidFill>
              </a:rPr>
              <a:t>Fraunhofer-Institut für Angewandte Informationstechnik FIT,</a:t>
            </a:r>
          </a:p>
          <a:p>
            <a:pPr lvl="0"/>
            <a:r>
              <a:rPr lang="de-DE" sz="1200" b="0" dirty="0">
                <a:solidFill>
                  <a:srgbClr val="4B4B4B"/>
                </a:solidFill>
              </a:rPr>
              <a:t>Institutsteil Wirtschaftsinformatik </a:t>
            </a:r>
          </a:p>
          <a:p>
            <a:pPr lvl="0"/>
            <a:endParaRPr lang="de-DE" sz="1200" b="1" dirty="0">
              <a:solidFill>
                <a:schemeClr val="accent3">
                  <a:lumMod val="75000"/>
                </a:schemeClr>
              </a:solidFill>
            </a:endParaRPr>
          </a:p>
          <a:p>
            <a:pPr lvl="0"/>
            <a:r>
              <a:rPr lang="de-DE" sz="1200" b="0" dirty="0">
                <a:solidFill>
                  <a:srgbClr val="4B4B4B"/>
                </a:solidFill>
              </a:rPr>
              <a:t>Technische Hochschule Augsburg,</a:t>
            </a:r>
          </a:p>
          <a:p>
            <a:pPr lvl="0"/>
            <a:r>
              <a:rPr lang="de-DE" sz="1200" b="0" dirty="0">
                <a:solidFill>
                  <a:srgbClr val="4B4B4B"/>
                </a:solidFill>
              </a:rPr>
              <a:t>Fakultät für Informatik,</a:t>
            </a:r>
          </a:p>
          <a:p>
            <a:pPr lvl="0"/>
            <a:r>
              <a:rPr lang="de-DE" sz="1200" b="0" dirty="0">
                <a:solidFill>
                  <a:srgbClr val="4B4B4B"/>
                </a:solidFill>
              </a:rPr>
              <a:t>Professur für IT-Entrepreneurship und IT-Innovationsmanagement</a:t>
            </a:r>
          </a:p>
          <a:p>
            <a:pPr lvl="0"/>
            <a:endParaRPr lang="de-DE" sz="1200" b="1" dirty="0">
              <a:solidFill>
                <a:schemeClr val="accent3">
                  <a:lumMod val="75000"/>
                </a:schemeClr>
              </a:solidFill>
            </a:endParaRPr>
          </a:p>
          <a:p>
            <a:pPr lvl="0"/>
            <a:endParaRPr lang="de-DE" sz="1200" b="1" dirty="0">
              <a:solidFill>
                <a:schemeClr val="accent3">
                  <a:lumMod val="75000"/>
                </a:schemeClr>
              </a:solidFill>
            </a:endParaRPr>
          </a:p>
          <a:p>
            <a:pPr lvl="0"/>
            <a:endParaRPr lang="de-DE" sz="1200" b="1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 algn="l">
              <a:buNone/>
            </a:pPr>
            <a:endParaRPr lang="de-DE" sz="12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9756C75C-8B46-4F12-921A-202CF59EC07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504329" y="6405705"/>
            <a:ext cx="250152" cy="250152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8541DE81-9FFD-4904-9D0D-0ADED0F74FD4}"/>
              </a:ext>
            </a:extLst>
          </p:cNvPr>
          <p:cNvSpPr txBox="1"/>
          <p:nvPr userDrawn="1"/>
        </p:nvSpPr>
        <p:spPr>
          <a:xfrm>
            <a:off x="4846560" y="6436157"/>
            <a:ext cx="5200016" cy="189249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ctr">
            <a:noAutofit/>
          </a:bodyPr>
          <a:lstStyle/>
          <a:p>
            <a:pPr marL="0" marR="0" lvl="0" indent="0" algn="l" defTabSz="74295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kern="1200" noProof="0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Augsburg      Bayreuth      Frankfurt      München      Stuttgart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64B010E4-5C4A-4D13-A539-05C451E4D67D}"/>
              </a:ext>
            </a:extLst>
          </p:cNvPr>
          <p:cNvSpPr txBox="1"/>
          <p:nvPr userDrawn="1"/>
        </p:nvSpPr>
        <p:spPr>
          <a:xfrm>
            <a:off x="4548554" y="5437050"/>
            <a:ext cx="3364380" cy="365668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lvl="0"/>
            <a:r>
              <a:rPr lang="de-DE" sz="1200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www.fim-rc.de</a:t>
            </a:r>
            <a:endParaRPr lang="de-DE" sz="1200">
              <a:solidFill>
                <a:schemeClr val="tx2"/>
              </a:solidFill>
            </a:endParaRPr>
          </a:p>
          <a:p>
            <a:pPr lvl="0"/>
            <a:r>
              <a:rPr lang="de-DE" sz="1200">
                <a:solidFill>
                  <a:schemeClr val="tx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www.wirtschaftsinformatik.fraunhofer.de</a:t>
            </a:r>
            <a:endParaRPr lang="de-DE" sz="1400">
              <a:solidFill>
                <a:schemeClr val="tx2"/>
              </a:solidFill>
            </a:endParaRP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B1D7EE44-DA25-4D16-9343-B456EA3FE77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46568" y="416455"/>
            <a:ext cx="1490668" cy="408233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AA260E20-9D52-C9FD-5C46-56C5167CF80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48554" y="414113"/>
            <a:ext cx="1335739" cy="5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6074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_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3D3C83F6-AD8B-4C81-880A-7C6FF8D63F47}"/>
              </a:ext>
            </a:extLst>
          </p:cNvPr>
          <p:cNvSpPr/>
          <p:nvPr userDrawn="1"/>
        </p:nvSpPr>
        <p:spPr>
          <a:xfrm>
            <a:off x="0" y="-1"/>
            <a:ext cx="12192000" cy="62007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F0F8827-7DAE-427E-829A-1C78121273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0030" y="3498044"/>
            <a:ext cx="8171107" cy="78956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de-DE" err="1"/>
              <a:t>Kapiteltrenner</a:t>
            </a:r>
            <a:r>
              <a:rPr lang="de-DE"/>
              <a:t> Lorem</a:t>
            </a:r>
            <a:br>
              <a:rPr lang="de-DE"/>
            </a:br>
            <a:r>
              <a:rPr lang="de-DE"/>
              <a:t>Zweite Zeile Ipsum</a:t>
            </a:r>
            <a:endParaRPr lang="en-US"/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8CA1F0A7-CC4C-48B8-BA2B-81A4E8632408}"/>
              </a:ext>
            </a:extLst>
          </p:cNvPr>
          <p:cNvCxnSpPr>
            <a:cxnSpLocks/>
          </p:cNvCxnSpPr>
          <p:nvPr userDrawn="1"/>
        </p:nvCxnSpPr>
        <p:spPr>
          <a:xfrm>
            <a:off x="556847" y="4454307"/>
            <a:ext cx="1108429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663C56A2-0AC3-476F-BFEE-274669F5B05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69206" y="4617223"/>
            <a:ext cx="8171934" cy="760412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Untertitel</a:t>
            </a:r>
            <a:br>
              <a:rPr lang="de-DE"/>
            </a:br>
            <a:r>
              <a:rPr lang="de-DE"/>
              <a:t>Zweite Zeile</a:t>
            </a:r>
          </a:p>
        </p:txBody>
      </p:sp>
      <p:sp>
        <p:nvSpPr>
          <p:cNvPr id="144" name="Textplatzhalter 143">
            <a:extLst>
              <a:ext uri="{FF2B5EF4-FFF2-40B4-BE49-F238E27FC236}">
                <a16:creationId xmlns:a16="http://schemas.microsoft.com/office/drawing/2014/main" id="{B4B87E25-1972-4BA3-9017-8F62239345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1465385" y="1240611"/>
            <a:ext cx="4759569" cy="3213100"/>
          </a:xfrm>
        </p:spPr>
        <p:txBody>
          <a:bodyPr anchor="ctr"/>
          <a:lstStyle>
            <a:lvl1pPr marL="0" indent="0" algn="r">
              <a:buNone/>
              <a:defRPr sz="287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0</a:t>
            </a:r>
            <a:endParaRPr lang="en-US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8B6F43C-76E7-CE2E-D523-36E4D594F21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840567" y="6371787"/>
            <a:ext cx="1183091" cy="3240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D80611D6-BCEC-CF5A-BD6C-1D5B5833D8A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7973" y="6371787"/>
            <a:ext cx="505605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4224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1E4DD5-3C38-4827-AB4F-42425E336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05C2E51-7D0B-4A4D-8DC1-79065BA72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3923-41DA-41EA-B4F6-AB210C3806FA}" type="datetime1">
              <a:rPr lang="de-DE" smtClean="0"/>
              <a:t>09.07.2026</a:t>
            </a:fld>
            <a:endParaRPr lang="en-U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F1DBF68-B110-47AE-81D0-1A1BB377B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47E8F-5052-4581-98D0-7C32D5A45346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A51D4E8B-9169-4CED-9B68-4105C736C8F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0801" y="1449387"/>
            <a:ext cx="11088000" cy="4500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AF3122D6-4BDB-48DE-A4AE-F43CC58711CC}"/>
              </a:ext>
            </a:extLst>
          </p:cNvPr>
          <p:cNvSpPr/>
          <p:nvPr userDrawn="1"/>
        </p:nvSpPr>
        <p:spPr>
          <a:xfrm>
            <a:off x="0" y="0"/>
            <a:ext cx="12192000" cy="682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1C8CCF71-B23E-4964-A3A7-870297673874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52000" y="6309000"/>
            <a:ext cx="11088000" cy="144006"/>
          </a:xfrm>
        </p:spPr>
        <p:txBody>
          <a:bodyPr anchor="b"/>
          <a:lstStyle>
            <a:lvl1pPr marL="0" indent="0" algn="r">
              <a:buNone/>
              <a:defRPr sz="1050" i="1">
                <a:solidFill>
                  <a:schemeClr val="accent2"/>
                </a:solidFill>
              </a:defRPr>
            </a:lvl1pPr>
            <a:lvl2pPr>
              <a:defRPr sz="1050">
                <a:solidFill>
                  <a:schemeClr val="accent2"/>
                </a:solidFill>
              </a:defRPr>
            </a:lvl2pPr>
            <a:lvl3pPr>
              <a:defRPr sz="1000">
                <a:solidFill>
                  <a:schemeClr val="accent2"/>
                </a:solidFill>
              </a:defRPr>
            </a:lvl3pPr>
          </a:lstStyle>
          <a:p>
            <a:pPr lvl="0"/>
            <a:r>
              <a:rPr lang="de-DE"/>
              <a:t>Quelle(n): Lorem ipsum dolor sit amet</a:t>
            </a:r>
          </a:p>
        </p:txBody>
      </p:sp>
      <p:sp>
        <p:nvSpPr>
          <p:cNvPr id="4" name="Fußzeilenplatzhalter 12">
            <a:extLst>
              <a:ext uri="{FF2B5EF4-FFF2-40B4-BE49-F238E27FC236}">
                <a16:creationId xmlns:a16="http://schemas.microsoft.com/office/drawing/2014/main" id="{68E78C2A-3A3C-60DA-6CCE-420249FC6B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66986" y="6584720"/>
            <a:ext cx="9058033" cy="13960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r>
              <a:rPr lang="de-DE"/>
              <a:t>FIM Forschungsinstitut für Informationsmanagement | Vortragende*r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480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48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_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FAA6B5-141F-44B5-A6D7-591287D259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err="1"/>
              <a:t>Inhalt_Inhalt</a:t>
            </a:r>
            <a:endParaRPr lang="en-US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C9A54B5-3EC0-4E62-8E65-8B53A9175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526F-F1F1-4D83-B0A6-778A700D5757}" type="datetime1">
              <a:rPr lang="de-DE" smtClean="0"/>
              <a:t>09.07.2026</a:t>
            </a:fld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86950EE-5D2D-4DBE-B2BC-428939E6E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4063" y="6584720"/>
            <a:ext cx="304800" cy="139606"/>
          </a:xfrm>
        </p:spPr>
        <p:txBody>
          <a:bodyPr/>
          <a:lstStyle/>
          <a:p>
            <a:fld id="{64647E8F-5052-4581-98D0-7C32D5A45346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9463866B-AFBB-4230-8C80-95837FE8A2E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50800" y="1449388"/>
            <a:ext cx="5315369" cy="4500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9" name="Inhaltsplatzhalter 7">
            <a:extLst>
              <a:ext uri="{FF2B5EF4-FFF2-40B4-BE49-F238E27FC236}">
                <a16:creationId xmlns:a16="http://schemas.microsoft.com/office/drawing/2014/main" id="{CD8ACB48-ECD1-4E0E-9176-B1015FF608CD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322566" y="1449388"/>
            <a:ext cx="5316297" cy="4500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E66560C2-5920-4C2E-BC72-15DF7369FF97}"/>
              </a:ext>
            </a:extLst>
          </p:cNvPr>
          <p:cNvSpPr/>
          <p:nvPr userDrawn="1"/>
        </p:nvSpPr>
        <p:spPr>
          <a:xfrm>
            <a:off x="0" y="0"/>
            <a:ext cx="12192000" cy="682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Inhaltsplatzhalter 7">
            <a:extLst>
              <a:ext uri="{FF2B5EF4-FFF2-40B4-BE49-F238E27FC236}">
                <a16:creationId xmlns:a16="http://schemas.microsoft.com/office/drawing/2014/main" id="{F58655A5-70C7-4367-AAA1-B83A6CE9116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323494" y="6309000"/>
            <a:ext cx="5315369" cy="144000"/>
          </a:xfrm>
        </p:spPr>
        <p:txBody>
          <a:bodyPr anchor="b"/>
          <a:lstStyle>
            <a:lvl1pPr marL="0" indent="0" algn="r">
              <a:buNone/>
              <a:defRPr sz="1050" i="1">
                <a:solidFill>
                  <a:schemeClr val="accent2"/>
                </a:solidFill>
              </a:defRPr>
            </a:lvl1pPr>
            <a:lvl2pPr>
              <a:defRPr sz="1050">
                <a:solidFill>
                  <a:schemeClr val="accent2"/>
                </a:solidFill>
              </a:defRPr>
            </a:lvl2pPr>
            <a:lvl3pPr>
              <a:defRPr sz="1000">
                <a:solidFill>
                  <a:schemeClr val="accent2"/>
                </a:solidFill>
              </a:defRPr>
            </a:lvl3pPr>
          </a:lstStyle>
          <a:p>
            <a:pPr lvl="0"/>
            <a:r>
              <a:rPr lang="de-DE"/>
              <a:t>Quelle(n): </a:t>
            </a:r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endParaRPr lang="de-DE"/>
          </a:p>
        </p:txBody>
      </p:sp>
      <p:sp>
        <p:nvSpPr>
          <p:cNvPr id="13" name="Inhaltsplatzhalter 7">
            <a:extLst>
              <a:ext uri="{FF2B5EF4-FFF2-40B4-BE49-F238E27FC236}">
                <a16:creationId xmlns:a16="http://schemas.microsoft.com/office/drawing/2014/main" id="{7D76AA35-8DAB-4C1E-90FE-82769E26E26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50800" y="6309000"/>
            <a:ext cx="5315369" cy="144007"/>
          </a:xfrm>
        </p:spPr>
        <p:txBody>
          <a:bodyPr anchor="b"/>
          <a:lstStyle>
            <a:lvl1pPr marL="0" indent="0" algn="r">
              <a:buNone/>
              <a:defRPr sz="1050" i="1">
                <a:solidFill>
                  <a:schemeClr val="accent2"/>
                </a:solidFill>
              </a:defRPr>
            </a:lvl1pPr>
            <a:lvl2pPr>
              <a:defRPr sz="1050">
                <a:solidFill>
                  <a:schemeClr val="accent2"/>
                </a:solidFill>
              </a:defRPr>
            </a:lvl2pPr>
            <a:lvl3pPr>
              <a:defRPr sz="1000">
                <a:solidFill>
                  <a:schemeClr val="accent2"/>
                </a:solidFill>
              </a:defRPr>
            </a:lvl3pPr>
          </a:lstStyle>
          <a:p>
            <a:pPr lvl="0"/>
            <a:r>
              <a:rPr lang="de-DE" dirty="0"/>
              <a:t>Quelle(n):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endParaRPr lang="de-DE" dirty="0"/>
          </a:p>
        </p:txBody>
      </p:sp>
      <p:sp>
        <p:nvSpPr>
          <p:cNvPr id="4" name="Fußzeilenplatzhalter 12">
            <a:extLst>
              <a:ext uri="{FF2B5EF4-FFF2-40B4-BE49-F238E27FC236}">
                <a16:creationId xmlns:a16="http://schemas.microsoft.com/office/drawing/2014/main" id="{C4D6EFF9-35BB-9909-7B26-ED50234E95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66986" y="6584720"/>
            <a:ext cx="9058033" cy="13960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r>
              <a:rPr lang="de-DE"/>
              <a:t>FIM Forschungsinstitut für Informationsmanagement | Vortragende*r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5929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48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_Bild_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FAA6B5-141F-44B5-A6D7-591287D259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Inhalt_Bild_2/3</a:t>
            </a:r>
            <a:endParaRPr lang="en-US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C9A54B5-3EC0-4E62-8E65-8B53A9175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02F2B-756F-408F-A315-09D073C70A1F}" type="datetime1">
              <a:rPr lang="de-DE" smtClean="0"/>
              <a:t>09.07.2026</a:t>
            </a:fld>
            <a:endParaRPr lang="en-U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86950EE-5D2D-4DBE-B2BC-428939E6E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4063" y="6584720"/>
            <a:ext cx="304800" cy="139606"/>
          </a:xfrm>
        </p:spPr>
        <p:txBody>
          <a:bodyPr/>
          <a:lstStyle/>
          <a:p>
            <a:fld id="{64647E8F-5052-4581-98D0-7C32D5A45346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9463866B-AFBB-4230-8C80-95837FE8A2E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50800" y="1449386"/>
            <a:ext cx="7178400" cy="4500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E66560C2-5920-4C2E-BC72-15DF7369FF97}"/>
              </a:ext>
            </a:extLst>
          </p:cNvPr>
          <p:cNvSpPr/>
          <p:nvPr userDrawn="1"/>
        </p:nvSpPr>
        <p:spPr>
          <a:xfrm>
            <a:off x="0" y="0"/>
            <a:ext cx="12192000" cy="682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DCFAE809-57E6-4701-9CEE-97722EB9BA3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182509" y="1449386"/>
            <a:ext cx="3456354" cy="4500000"/>
          </a:xfrm>
          <a:solidFill>
            <a:srgbClr val="E7B2C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 </a:t>
            </a:r>
            <a:endParaRPr lang="en-US"/>
          </a:p>
        </p:txBody>
      </p:sp>
      <p:sp>
        <p:nvSpPr>
          <p:cNvPr id="9" name="Inhaltsplatzhalter 7">
            <a:extLst>
              <a:ext uri="{FF2B5EF4-FFF2-40B4-BE49-F238E27FC236}">
                <a16:creationId xmlns:a16="http://schemas.microsoft.com/office/drawing/2014/main" id="{F9A99E4D-0B5F-4760-9338-D404BD1D1832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182509" y="6309000"/>
            <a:ext cx="3456354" cy="144006"/>
          </a:xfrm>
        </p:spPr>
        <p:txBody>
          <a:bodyPr anchor="b"/>
          <a:lstStyle>
            <a:lvl1pPr marL="0" indent="0" algn="r">
              <a:buNone/>
              <a:defRPr sz="1050" i="1">
                <a:solidFill>
                  <a:schemeClr val="accent2"/>
                </a:solidFill>
              </a:defRPr>
            </a:lvl1pPr>
            <a:lvl2pPr>
              <a:defRPr sz="1050">
                <a:solidFill>
                  <a:schemeClr val="accent2"/>
                </a:solidFill>
              </a:defRPr>
            </a:lvl2pPr>
            <a:lvl3pPr>
              <a:defRPr sz="1000">
                <a:solidFill>
                  <a:schemeClr val="accent2"/>
                </a:solidFill>
              </a:defRPr>
            </a:lvl3pPr>
          </a:lstStyle>
          <a:p>
            <a:pPr lvl="0"/>
            <a:r>
              <a:rPr lang="de-DE"/>
              <a:t>Bildquelle(n): </a:t>
            </a:r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endParaRPr lang="de-DE"/>
          </a:p>
        </p:txBody>
      </p:sp>
      <p:sp>
        <p:nvSpPr>
          <p:cNvPr id="14" name="Inhaltsplatzhalter 7">
            <a:extLst>
              <a:ext uri="{FF2B5EF4-FFF2-40B4-BE49-F238E27FC236}">
                <a16:creationId xmlns:a16="http://schemas.microsoft.com/office/drawing/2014/main" id="{A651BD4C-A6A4-4605-B101-327106CF2B89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50800" y="6309000"/>
            <a:ext cx="7178400" cy="144000"/>
          </a:xfrm>
        </p:spPr>
        <p:txBody>
          <a:bodyPr anchor="b"/>
          <a:lstStyle>
            <a:lvl1pPr marL="0" indent="0" algn="r">
              <a:buNone/>
              <a:defRPr sz="1050" i="1">
                <a:solidFill>
                  <a:schemeClr val="accent2"/>
                </a:solidFill>
              </a:defRPr>
            </a:lvl1pPr>
            <a:lvl2pPr>
              <a:defRPr sz="1050">
                <a:solidFill>
                  <a:schemeClr val="accent2"/>
                </a:solidFill>
              </a:defRPr>
            </a:lvl2pPr>
            <a:lvl3pPr>
              <a:defRPr sz="1000">
                <a:solidFill>
                  <a:schemeClr val="accent2"/>
                </a:solidFill>
              </a:defRPr>
            </a:lvl3pPr>
          </a:lstStyle>
          <a:p>
            <a:pPr lvl="0"/>
            <a:r>
              <a:rPr lang="de-DE"/>
              <a:t>Quelle(n): </a:t>
            </a:r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endParaRPr lang="de-DE"/>
          </a:p>
        </p:txBody>
      </p:sp>
      <p:sp>
        <p:nvSpPr>
          <p:cNvPr id="4" name="Fußzeilenplatzhalter 12">
            <a:extLst>
              <a:ext uri="{FF2B5EF4-FFF2-40B4-BE49-F238E27FC236}">
                <a16:creationId xmlns:a16="http://schemas.microsoft.com/office/drawing/2014/main" id="{5AB69BA4-FE2D-D25E-F570-1C880E68E5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66986" y="6584720"/>
            <a:ext cx="9058033" cy="13960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r>
              <a:rPr lang="de-DE"/>
              <a:t>FIM Forschungsinstitut für Informationsmanagement | Vortragende*r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9170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48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entrale Aussage_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1E4DD5-3C38-4827-AB4F-42425E336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05C2E51-7D0B-4A4D-8DC1-79065BA72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289F8-603B-40F4-8319-79F2CC7EA2B1}" type="datetime1">
              <a:rPr lang="de-DE" smtClean="0"/>
              <a:t>09.07.2026</a:t>
            </a:fld>
            <a:endParaRPr lang="en-U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F1DBF68-B110-47AE-81D0-1A1BB377B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47E8F-5052-4581-98D0-7C32D5A45346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A51D4E8B-9169-4CED-9B68-4105C736C8F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0800" y="1449389"/>
            <a:ext cx="11088000" cy="335131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AF3122D6-4BDB-48DE-A4AE-F43CC58711CC}"/>
              </a:ext>
            </a:extLst>
          </p:cNvPr>
          <p:cNvSpPr/>
          <p:nvPr userDrawn="1"/>
        </p:nvSpPr>
        <p:spPr>
          <a:xfrm>
            <a:off x="0" y="0"/>
            <a:ext cx="12192000" cy="682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478AF313-00DB-484C-B8F3-CA93B007BA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00" y="5265138"/>
            <a:ext cx="11088000" cy="936625"/>
          </a:xfr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lIns="432000" tIns="108000" rIns="180000" bIns="108000" anchor="ctr"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platzhalter 14">
            <a:extLst>
              <a:ext uri="{FF2B5EF4-FFF2-40B4-BE49-F238E27FC236}">
                <a16:creationId xmlns:a16="http://schemas.microsoft.com/office/drawing/2014/main" id="{F8754C95-D129-476E-91CD-21BBFE8673F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0800" y="5265138"/>
            <a:ext cx="232507" cy="936625"/>
          </a:xfrm>
          <a:prstGeom prst="homePlate">
            <a:avLst>
              <a:gd name="adj" fmla="val 100000"/>
            </a:avLst>
          </a:prstGeom>
          <a:solidFill>
            <a:schemeClr val="tx2"/>
          </a:solidFill>
          <a:effectLst/>
        </p:spPr>
        <p:txBody>
          <a:bodyPr lIns="972000" tIns="108000" rIns="180000" bIns="108000" anchor="ctr"/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 </a:t>
            </a:r>
            <a:endParaRPr lang="en-US"/>
          </a:p>
        </p:txBody>
      </p:sp>
      <p:sp>
        <p:nvSpPr>
          <p:cNvPr id="13" name="Inhaltsplatzhalter 7">
            <a:extLst>
              <a:ext uri="{FF2B5EF4-FFF2-40B4-BE49-F238E27FC236}">
                <a16:creationId xmlns:a16="http://schemas.microsoft.com/office/drawing/2014/main" id="{F2DD5413-F8F9-4B27-8EAE-532F4873EAFF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550801" y="4961418"/>
            <a:ext cx="11088000" cy="144000"/>
          </a:xfrm>
        </p:spPr>
        <p:txBody>
          <a:bodyPr anchor="b"/>
          <a:lstStyle>
            <a:lvl1pPr marL="0" indent="0" algn="r">
              <a:buNone/>
              <a:defRPr sz="1050" i="1">
                <a:solidFill>
                  <a:schemeClr val="accent2"/>
                </a:solidFill>
              </a:defRPr>
            </a:lvl1pPr>
            <a:lvl2pPr>
              <a:defRPr sz="1050">
                <a:solidFill>
                  <a:schemeClr val="accent2"/>
                </a:solidFill>
              </a:defRPr>
            </a:lvl2pPr>
            <a:lvl3pPr>
              <a:defRPr sz="1000">
                <a:solidFill>
                  <a:schemeClr val="accent2"/>
                </a:solidFill>
              </a:defRPr>
            </a:lvl3pPr>
          </a:lstStyle>
          <a:p>
            <a:pPr lvl="0"/>
            <a:r>
              <a:rPr lang="de-DE"/>
              <a:t>Quelle(n): Lorem ipsum dolor sit amet</a:t>
            </a:r>
          </a:p>
        </p:txBody>
      </p:sp>
      <p:sp>
        <p:nvSpPr>
          <p:cNvPr id="4" name="Fußzeilenplatzhalter 12">
            <a:extLst>
              <a:ext uri="{FF2B5EF4-FFF2-40B4-BE49-F238E27FC236}">
                <a16:creationId xmlns:a16="http://schemas.microsoft.com/office/drawing/2014/main" id="{92A60C46-1EEE-D866-047A-2B113C132B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66986" y="6584720"/>
            <a:ext cx="9058033" cy="13960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r>
              <a:rPr lang="de-DE"/>
              <a:t>FIM Forschungsinstitut für Informationsmanagement | Vortragende*r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2623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entrale Aussage_Zweispaltig_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1E4DD5-3C38-4827-AB4F-42425E336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05C2E51-7D0B-4A4D-8DC1-79065BA72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4FF9B-E59E-42AF-9D64-F4060E133552}" type="datetime1">
              <a:rPr lang="de-DE" smtClean="0"/>
              <a:t>09.07.2026</a:t>
            </a:fld>
            <a:endParaRPr lang="en-U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F1DBF68-B110-47AE-81D0-1A1BB377B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47E8F-5052-4581-98D0-7C32D5A45346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A51D4E8B-9169-4CED-9B68-4105C736C8F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0800" y="1449389"/>
            <a:ext cx="5316412" cy="335131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AF3122D6-4BDB-48DE-A4AE-F43CC58711CC}"/>
              </a:ext>
            </a:extLst>
          </p:cNvPr>
          <p:cNvSpPr/>
          <p:nvPr userDrawn="1"/>
        </p:nvSpPr>
        <p:spPr>
          <a:xfrm>
            <a:off x="0" y="0"/>
            <a:ext cx="12192000" cy="682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478AF313-00DB-484C-B8F3-CA93B007BA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00" y="5265138"/>
            <a:ext cx="11088000" cy="936625"/>
          </a:xfr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lIns="432000" tIns="108000" rIns="180000" bIns="108000" anchor="ctr"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Inhaltsplatzhalter 8">
            <a:extLst>
              <a:ext uri="{FF2B5EF4-FFF2-40B4-BE49-F238E27FC236}">
                <a16:creationId xmlns:a16="http://schemas.microsoft.com/office/drawing/2014/main" id="{E2DF239D-7090-482E-8513-8A5EA2BAF96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321184" y="1449389"/>
            <a:ext cx="5317616" cy="335131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3" name="Textplatzhalter 14">
            <a:extLst>
              <a:ext uri="{FF2B5EF4-FFF2-40B4-BE49-F238E27FC236}">
                <a16:creationId xmlns:a16="http://schemas.microsoft.com/office/drawing/2014/main" id="{70A423CE-1ED4-49EE-B700-5F9E1A15610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0800" y="5265138"/>
            <a:ext cx="232507" cy="936625"/>
          </a:xfrm>
          <a:prstGeom prst="homePlate">
            <a:avLst>
              <a:gd name="adj" fmla="val 100000"/>
            </a:avLst>
          </a:prstGeom>
          <a:solidFill>
            <a:schemeClr val="tx2"/>
          </a:solidFill>
          <a:effectLst/>
        </p:spPr>
        <p:txBody>
          <a:bodyPr lIns="972000" tIns="108000" rIns="180000" bIns="108000" anchor="ctr"/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 </a:t>
            </a:r>
            <a:endParaRPr lang="en-US"/>
          </a:p>
        </p:txBody>
      </p:sp>
      <p:sp>
        <p:nvSpPr>
          <p:cNvPr id="12" name="Inhaltsplatzhalter 7">
            <a:extLst>
              <a:ext uri="{FF2B5EF4-FFF2-40B4-BE49-F238E27FC236}">
                <a16:creationId xmlns:a16="http://schemas.microsoft.com/office/drawing/2014/main" id="{62E0870A-1650-47DB-9E5F-C4C693A08F76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323431" y="4960917"/>
            <a:ext cx="5315369" cy="144007"/>
          </a:xfrm>
        </p:spPr>
        <p:txBody>
          <a:bodyPr anchor="b"/>
          <a:lstStyle>
            <a:lvl1pPr marL="0" indent="0" algn="r">
              <a:buNone/>
              <a:defRPr sz="1050" i="1">
                <a:solidFill>
                  <a:schemeClr val="accent2"/>
                </a:solidFill>
              </a:defRPr>
            </a:lvl1pPr>
            <a:lvl2pPr>
              <a:defRPr sz="1050">
                <a:solidFill>
                  <a:schemeClr val="accent2"/>
                </a:solidFill>
              </a:defRPr>
            </a:lvl2pPr>
            <a:lvl3pPr>
              <a:defRPr sz="1000">
                <a:solidFill>
                  <a:schemeClr val="accent2"/>
                </a:solidFill>
              </a:defRPr>
            </a:lvl3pPr>
          </a:lstStyle>
          <a:p>
            <a:pPr lvl="0"/>
            <a:r>
              <a:rPr lang="de-DE"/>
              <a:t>Quelle(n): </a:t>
            </a:r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endParaRPr lang="de-DE"/>
          </a:p>
        </p:txBody>
      </p:sp>
      <p:sp>
        <p:nvSpPr>
          <p:cNvPr id="16" name="Inhaltsplatzhalter 7">
            <a:extLst>
              <a:ext uri="{FF2B5EF4-FFF2-40B4-BE49-F238E27FC236}">
                <a16:creationId xmlns:a16="http://schemas.microsoft.com/office/drawing/2014/main" id="{57812905-85A4-4D41-B594-9DBE67D72225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550863" y="4960916"/>
            <a:ext cx="5315369" cy="144007"/>
          </a:xfrm>
        </p:spPr>
        <p:txBody>
          <a:bodyPr anchor="b"/>
          <a:lstStyle>
            <a:lvl1pPr marL="0" indent="0" algn="r">
              <a:buNone/>
              <a:defRPr sz="1050" i="1">
                <a:solidFill>
                  <a:schemeClr val="accent2"/>
                </a:solidFill>
              </a:defRPr>
            </a:lvl1pPr>
            <a:lvl2pPr>
              <a:defRPr sz="1050">
                <a:solidFill>
                  <a:schemeClr val="accent2"/>
                </a:solidFill>
              </a:defRPr>
            </a:lvl2pPr>
            <a:lvl3pPr>
              <a:defRPr sz="1000">
                <a:solidFill>
                  <a:schemeClr val="accent2"/>
                </a:solidFill>
              </a:defRPr>
            </a:lvl3pPr>
          </a:lstStyle>
          <a:p>
            <a:pPr lvl="0"/>
            <a:r>
              <a:rPr lang="de-DE"/>
              <a:t>Quelle(n): </a:t>
            </a:r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endParaRPr lang="de-DE"/>
          </a:p>
        </p:txBody>
      </p:sp>
      <p:sp>
        <p:nvSpPr>
          <p:cNvPr id="4" name="Fußzeilenplatzhalter 12">
            <a:extLst>
              <a:ext uri="{FF2B5EF4-FFF2-40B4-BE49-F238E27FC236}">
                <a16:creationId xmlns:a16="http://schemas.microsoft.com/office/drawing/2014/main" id="{94F1647D-8839-1582-8084-2F4A9E1E20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66986" y="6584720"/>
            <a:ext cx="9058033" cy="13960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r>
              <a:rPr lang="de-DE"/>
              <a:t>FIM Forschungsinstitut für Informationsmanagement | Vortragende*r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9804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_Inhalt_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FAA6B5-141F-44B5-A6D7-591287D259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Bild_Inhalt_1/3</a:t>
            </a:r>
            <a:endParaRPr lang="en-US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C9A54B5-3EC0-4E62-8E65-8B53A9175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9704-90E2-4BA0-9184-0A6F47358467}" type="datetime1">
              <a:rPr lang="de-DE" smtClean="0"/>
              <a:t>09.07.2026</a:t>
            </a:fld>
            <a:endParaRPr lang="en-U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86950EE-5D2D-4DBE-B2BC-428939E6E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4063" y="6584720"/>
            <a:ext cx="304800" cy="139606"/>
          </a:xfrm>
        </p:spPr>
        <p:txBody>
          <a:bodyPr/>
          <a:lstStyle/>
          <a:p>
            <a:fld id="{64647E8F-5052-4581-98D0-7C32D5A45346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9463866B-AFBB-4230-8C80-95837FE8A2E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463589" y="1449389"/>
            <a:ext cx="7178400" cy="4500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E66560C2-5920-4C2E-BC72-15DF7369FF97}"/>
              </a:ext>
            </a:extLst>
          </p:cNvPr>
          <p:cNvSpPr/>
          <p:nvPr userDrawn="1"/>
        </p:nvSpPr>
        <p:spPr>
          <a:xfrm>
            <a:off x="0" y="0"/>
            <a:ext cx="12192000" cy="682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DCFAE809-57E6-4701-9CEE-97722EB9BA3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50800" y="1449389"/>
            <a:ext cx="3456354" cy="4500000"/>
          </a:xfrm>
          <a:solidFill>
            <a:schemeClr val="tx2">
              <a:alpha val="3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 </a:t>
            </a:r>
            <a:endParaRPr lang="en-US"/>
          </a:p>
        </p:txBody>
      </p:sp>
      <p:sp>
        <p:nvSpPr>
          <p:cNvPr id="9" name="Inhaltsplatzhalter 7">
            <a:extLst>
              <a:ext uri="{FF2B5EF4-FFF2-40B4-BE49-F238E27FC236}">
                <a16:creationId xmlns:a16="http://schemas.microsoft.com/office/drawing/2014/main" id="{7471E5C3-2D64-419A-8EE2-8313EF24F23C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463590" y="6309000"/>
            <a:ext cx="7178400" cy="144000"/>
          </a:xfrm>
        </p:spPr>
        <p:txBody>
          <a:bodyPr/>
          <a:lstStyle>
            <a:lvl1pPr marL="0" indent="0" algn="r">
              <a:buNone/>
              <a:defRPr sz="1050" i="1">
                <a:solidFill>
                  <a:schemeClr val="accent2"/>
                </a:solidFill>
              </a:defRPr>
            </a:lvl1pPr>
            <a:lvl2pPr>
              <a:defRPr sz="1050">
                <a:solidFill>
                  <a:schemeClr val="accent2"/>
                </a:solidFill>
              </a:defRPr>
            </a:lvl2pPr>
            <a:lvl3pPr>
              <a:defRPr sz="1000">
                <a:solidFill>
                  <a:schemeClr val="accent2"/>
                </a:solidFill>
              </a:defRPr>
            </a:lvl3pPr>
          </a:lstStyle>
          <a:p>
            <a:pPr lvl="0"/>
            <a:r>
              <a:rPr lang="de-DE"/>
              <a:t>Quelle(n): </a:t>
            </a:r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endParaRPr lang="de-DE"/>
          </a:p>
        </p:txBody>
      </p:sp>
      <p:sp>
        <p:nvSpPr>
          <p:cNvPr id="13" name="Inhaltsplatzhalter 7">
            <a:extLst>
              <a:ext uri="{FF2B5EF4-FFF2-40B4-BE49-F238E27FC236}">
                <a16:creationId xmlns:a16="http://schemas.microsoft.com/office/drawing/2014/main" id="{B1E808DA-B814-4D3E-89EC-C2AD849F7BCA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50800" y="6309000"/>
            <a:ext cx="3456354" cy="144000"/>
          </a:xfrm>
        </p:spPr>
        <p:txBody>
          <a:bodyPr/>
          <a:lstStyle>
            <a:lvl1pPr marL="0" indent="0" algn="r">
              <a:buNone/>
              <a:defRPr sz="1050" i="1">
                <a:solidFill>
                  <a:schemeClr val="accent2"/>
                </a:solidFill>
              </a:defRPr>
            </a:lvl1pPr>
            <a:lvl2pPr>
              <a:defRPr sz="1050">
                <a:solidFill>
                  <a:schemeClr val="accent2"/>
                </a:solidFill>
              </a:defRPr>
            </a:lvl2pPr>
            <a:lvl3pPr>
              <a:defRPr sz="1000">
                <a:solidFill>
                  <a:schemeClr val="accent2"/>
                </a:solidFill>
              </a:defRPr>
            </a:lvl3pPr>
          </a:lstStyle>
          <a:p>
            <a:pPr lvl="0"/>
            <a:r>
              <a:rPr lang="de-DE"/>
              <a:t>Bildquelle(n): </a:t>
            </a:r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endParaRPr lang="de-DE"/>
          </a:p>
        </p:txBody>
      </p:sp>
      <p:sp>
        <p:nvSpPr>
          <p:cNvPr id="4" name="Fußzeilenplatzhalter 12">
            <a:extLst>
              <a:ext uri="{FF2B5EF4-FFF2-40B4-BE49-F238E27FC236}">
                <a16:creationId xmlns:a16="http://schemas.microsoft.com/office/drawing/2014/main" id="{B855AF64-F18E-BBF0-43A6-38A0C80006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66986" y="6584720"/>
            <a:ext cx="9058033" cy="13960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r>
              <a:rPr lang="de-DE"/>
              <a:t>FIM Forschungsinstitut für Informationsmanagement | Vortragende*r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4623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48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DD4110-BE23-4BA1-9D17-C4601F20C8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Nur Titel</a:t>
            </a:r>
            <a:br>
              <a:rPr lang="de-DE"/>
            </a:br>
            <a:r>
              <a:rPr lang="de-DE"/>
              <a:t>Zur freien Gestaltung</a:t>
            </a:r>
            <a:endParaRPr lang="en-US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FEB47C2-3C17-42A1-979F-ADB13DCEA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EC162-7A54-4884-BB84-ADDB74D007AD}" type="datetime1">
              <a:rPr lang="de-DE" smtClean="0"/>
              <a:t>09.07.2026</a:t>
            </a:fld>
            <a:endParaRPr lang="en-U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9D0547F-3831-4DE1-A9F6-CC8691685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47E8F-5052-4581-98D0-7C32D5A45346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92592323-0F20-49E2-B449-ADBAA6030981}"/>
              </a:ext>
            </a:extLst>
          </p:cNvPr>
          <p:cNvSpPr/>
          <p:nvPr userDrawn="1"/>
        </p:nvSpPr>
        <p:spPr>
          <a:xfrm>
            <a:off x="0" y="0"/>
            <a:ext cx="12192000" cy="682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Fußzeilenplatzhalter 12">
            <a:extLst>
              <a:ext uri="{FF2B5EF4-FFF2-40B4-BE49-F238E27FC236}">
                <a16:creationId xmlns:a16="http://schemas.microsoft.com/office/drawing/2014/main" id="{6B34DC77-E3F5-C06E-0B3C-04F15CB7AB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66986" y="6584720"/>
            <a:ext cx="9058033" cy="13960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r>
              <a:rPr lang="de-DE"/>
              <a:t>FIM Forschungsinstitut für Informationsmanagement | Vortragende*r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9472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folie_ganzflächig_Alternativ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Bildplatzhalter 103">
            <a:extLst>
              <a:ext uri="{FF2B5EF4-FFF2-40B4-BE49-F238E27FC236}">
                <a16:creationId xmlns:a16="http://schemas.microsoft.com/office/drawing/2014/main" id="{41167E96-D4AB-44BD-BBF3-59586ABEF40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4" y="1238339"/>
            <a:ext cx="12191979" cy="5619664"/>
          </a:xfrm>
          <a:custGeom>
            <a:avLst/>
            <a:gdLst>
              <a:gd name="connsiteX0" fmla="*/ 0 w 9905983"/>
              <a:gd name="connsiteY0" fmla="*/ 0 h 6857989"/>
              <a:gd name="connsiteX1" fmla="*/ 9905983 w 9905983"/>
              <a:gd name="connsiteY1" fmla="*/ 0 h 6857989"/>
              <a:gd name="connsiteX2" fmla="*/ 9905983 w 9905983"/>
              <a:gd name="connsiteY2" fmla="*/ 6857989 h 6857989"/>
              <a:gd name="connsiteX3" fmla="*/ 0 w 9905983"/>
              <a:gd name="connsiteY3" fmla="*/ 6857989 h 6857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05983" h="6857989">
                <a:moveTo>
                  <a:pt x="0" y="0"/>
                </a:moveTo>
                <a:lnTo>
                  <a:pt x="9905983" y="0"/>
                </a:lnTo>
                <a:lnTo>
                  <a:pt x="9905983" y="6857989"/>
                </a:lnTo>
                <a:lnTo>
                  <a:pt x="0" y="6857989"/>
                </a:lnTo>
                <a:close/>
              </a:path>
            </a:pathLst>
          </a:custGeom>
          <a:solidFill>
            <a:srgbClr val="E7B2C2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de-DE"/>
              <a:t> </a:t>
            </a:r>
            <a:endParaRPr lang="en-US"/>
          </a:p>
        </p:txBody>
      </p:sp>
      <p:sp>
        <p:nvSpPr>
          <p:cNvPr id="105" name="Textplatzhalter 14">
            <a:extLst>
              <a:ext uri="{FF2B5EF4-FFF2-40B4-BE49-F238E27FC236}">
                <a16:creationId xmlns:a16="http://schemas.microsoft.com/office/drawing/2014/main" id="{D36D93C0-DCCD-41F5-9030-B5A2BD03FB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" y="5265138"/>
            <a:ext cx="6096000" cy="936625"/>
          </a:xfr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lIns="540000" tIns="108000" rIns="180000" bIns="108000" anchor="ctr"/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Lorem Ipsum</a:t>
            </a:r>
            <a:endParaRPr lang="en-US"/>
          </a:p>
        </p:txBody>
      </p:sp>
      <p:sp>
        <p:nvSpPr>
          <p:cNvPr id="106" name="Textplatzhalter 14">
            <a:extLst>
              <a:ext uri="{FF2B5EF4-FFF2-40B4-BE49-F238E27FC236}">
                <a16:creationId xmlns:a16="http://schemas.microsoft.com/office/drawing/2014/main" id="{ACE5DE88-914A-45E9-B338-44AD922FD84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5265138"/>
            <a:ext cx="232507" cy="936625"/>
          </a:xfrm>
          <a:prstGeom prst="homePlate">
            <a:avLst>
              <a:gd name="adj" fmla="val 100000"/>
            </a:avLst>
          </a:prstGeom>
          <a:solidFill>
            <a:schemeClr val="tx2"/>
          </a:solidFill>
          <a:effectLst/>
        </p:spPr>
        <p:txBody>
          <a:bodyPr lIns="972000" tIns="108000" rIns="180000" bIns="108000" anchor="ctr"/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 </a:t>
            </a:r>
            <a:endParaRPr lang="en-US"/>
          </a:p>
        </p:txBody>
      </p:sp>
      <p:sp>
        <p:nvSpPr>
          <p:cNvPr id="209" name="Rechteck 208">
            <a:extLst>
              <a:ext uri="{FF2B5EF4-FFF2-40B4-BE49-F238E27FC236}">
                <a16:creationId xmlns:a16="http://schemas.microsoft.com/office/drawing/2014/main" id="{9C2B4F8D-C66C-4744-99B6-0AD4A8737741}"/>
              </a:ext>
            </a:extLst>
          </p:cNvPr>
          <p:cNvSpPr/>
          <p:nvPr userDrawn="1"/>
        </p:nvSpPr>
        <p:spPr>
          <a:xfrm>
            <a:off x="9314988" y="249179"/>
            <a:ext cx="2774539" cy="6246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211" name="Grafik 210">
            <a:extLst>
              <a:ext uri="{FF2B5EF4-FFF2-40B4-BE49-F238E27FC236}">
                <a16:creationId xmlns:a16="http://schemas.microsoft.com/office/drawing/2014/main" id="{A07C34A1-F7A0-4F27-BAF0-10DD375435D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173191" y="361778"/>
            <a:ext cx="1490668" cy="408233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E8641CB1-12C8-5DE3-4DC8-A006D476390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77143" y="359774"/>
            <a:ext cx="1335739" cy="5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6209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folie_ganzflächig_Alternativ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Bildplatzhalter 103">
            <a:extLst>
              <a:ext uri="{FF2B5EF4-FFF2-40B4-BE49-F238E27FC236}">
                <a16:creationId xmlns:a16="http://schemas.microsoft.com/office/drawing/2014/main" id="{41167E96-D4AB-44BD-BBF3-59586ABEF40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4" y="1233489"/>
            <a:ext cx="12191979" cy="5624515"/>
          </a:xfrm>
          <a:custGeom>
            <a:avLst/>
            <a:gdLst>
              <a:gd name="connsiteX0" fmla="*/ 0 w 9905983"/>
              <a:gd name="connsiteY0" fmla="*/ 0 h 6857989"/>
              <a:gd name="connsiteX1" fmla="*/ 9905983 w 9905983"/>
              <a:gd name="connsiteY1" fmla="*/ 0 h 6857989"/>
              <a:gd name="connsiteX2" fmla="*/ 9905983 w 9905983"/>
              <a:gd name="connsiteY2" fmla="*/ 6857989 h 6857989"/>
              <a:gd name="connsiteX3" fmla="*/ 0 w 9905983"/>
              <a:gd name="connsiteY3" fmla="*/ 6857989 h 6857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05983" h="6857989">
                <a:moveTo>
                  <a:pt x="0" y="0"/>
                </a:moveTo>
                <a:lnTo>
                  <a:pt x="9905983" y="0"/>
                </a:lnTo>
                <a:lnTo>
                  <a:pt x="9905983" y="6857989"/>
                </a:lnTo>
                <a:lnTo>
                  <a:pt x="0" y="6857989"/>
                </a:lnTo>
                <a:close/>
              </a:path>
            </a:pathLst>
          </a:custGeom>
          <a:solidFill>
            <a:srgbClr val="E7B2C2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de-DE"/>
              <a:t> </a:t>
            </a:r>
            <a:endParaRPr lang="en-US"/>
          </a:p>
        </p:txBody>
      </p:sp>
      <p:sp>
        <p:nvSpPr>
          <p:cNvPr id="105" name="Textplatzhalter 14">
            <a:extLst>
              <a:ext uri="{FF2B5EF4-FFF2-40B4-BE49-F238E27FC236}">
                <a16:creationId xmlns:a16="http://schemas.microsoft.com/office/drawing/2014/main" id="{D36D93C0-DCCD-41F5-9030-B5A2BD03FB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1457063"/>
            <a:ext cx="6096000" cy="936625"/>
          </a:xfr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lIns="468000" tIns="108000" rIns="432000" bIns="108000" anchor="ctr"/>
          <a:lstStyle>
            <a:lvl1pPr marL="0" indent="0" algn="l">
              <a:buNone/>
              <a:defRPr/>
            </a:lvl1pPr>
          </a:lstStyle>
          <a:p>
            <a:pPr lvl="0"/>
            <a:r>
              <a:rPr lang="de-DE"/>
              <a:t>Lorem Ipsum</a:t>
            </a:r>
            <a:endParaRPr lang="en-US"/>
          </a:p>
        </p:txBody>
      </p:sp>
      <p:sp>
        <p:nvSpPr>
          <p:cNvPr id="106" name="Textplatzhalter 14">
            <a:extLst>
              <a:ext uri="{FF2B5EF4-FFF2-40B4-BE49-F238E27FC236}">
                <a16:creationId xmlns:a16="http://schemas.microsoft.com/office/drawing/2014/main" id="{E7330922-7F51-4C91-8DC7-07C149FD3E6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0" y="1457063"/>
            <a:ext cx="232507" cy="936625"/>
          </a:xfrm>
          <a:prstGeom prst="homePlate">
            <a:avLst>
              <a:gd name="adj" fmla="val 100000"/>
            </a:avLst>
          </a:prstGeom>
          <a:solidFill>
            <a:schemeClr val="tx2"/>
          </a:solidFill>
          <a:effectLst/>
        </p:spPr>
        <p:txBody>
          <a:bodyPr lIns="972000" tIns="108000" rIns="180000" bIns="108000" anchor="ctr"/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 </a:t>
            </a:r>
            <a:endParaRPr lang="en-US"/>
          </a:p>
        </p:txBody>
      </p:sp>
      <p:sp>
        <p:nvSpPr>
          <p:cNvPr id="209" name="Rechteck 208">
            <a:extLst>
              <a:ext uri="{FF2B5EF4-FFF2-40B4-BE49-F238E27FC236}">
                <a16:creationId xmlns:a16="http://schemas.microsoft.com/office/drawing/2014/main" id="{B2E77869-DF9F-4449-B408-09D25D7C5A0D}"/>
              </a:ext>
            </a:extLst>
          </p:cNvPr>
          <p:cNvSpPr/>
          <p:nvPr userDrawn="1"/>
        </p:nvSpPr>
        <p:spPr>
          <a:xfrm>
            <a:off x="9314988" y="249179"/>
            <a:ext cx="2774539" cy="6246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211" name="Grafik 210">
            <a:extLst>
              <a:ext uri="{FF2B5EF4-FFF2-40B4-BE49-F238E27FC236}">
                <a16:creationId xmlns:a16="http://schemas.microsoft.com/office/drawing/2014/main" id="{9CFA333D-AF9F-4F83-A747-E78C4942DA4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173191" y="361778"/>
            <a:ext cx="1490668" cy="408233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941EE21B-2455-B0DD-2C7A-5FAC6A0734C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77143" y="359774"/>
            <a:ext cx="1335739" cy="5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809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_H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72AA9AF9-C1E4-45D7-81EE-22A40C9977F1}"/>
              </a:ext>
            </a:extLst>
          </p:cNvPr>
          <p:cNvSpPr/>
          <p:nvPr userDrawn="1"/>
        </p:nvSpPr>
        <p:spPr>
          <a:xfrm>
            <a:off x="1" y="68262"/>
            <a:ext cx="12192000" cy="67897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E8B9819-F136-4869-839D-BB089F223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48555" y="1397592"/>
            <a:ext cx="7092583" cy="776288"/>
          </a:xfrm>
        </p:spPr>
        <p:txBody>
          <a:bodyPr/>
          <a:lstStyle>
            <a:lvl1pPr>
              <a:defRPr sz="2800"/>
            </a:lvl1pPr>
          </a:lstStyle>
          <a:p>
            <a:r>
              <a:rPr lang="de-DE"/>
              <a:t>Professoren </a:t>
            </a:r>
            <a:r>
              <a:rPr lang="de-DE" err="1"/>
              <a:t>Lorem</a:t>
            </a:r>
            <a:br>
              <a:rPr lang="de-DE"/>
            </a:br>
            <a:r>
              <a:rPr lang="de-DE"/>
              <a:t>Zweite Zeile Ipsum</a:t>
            </a:r>
            <a:endParaRPr lang="en-US"/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B9E3A918-C7A3-4B04-91C1-386B3A47E83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68262"/>
            <a:ext cx="4114800" cy="6789738"/>
          </a:xfrm>
          <a:solidFill>
            <a:srgbClr val="E7B2C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 </a:t>
            </a:r>
            <a:endParaRPr lang="en-US"/>
          </a:p>
        </p:txBody>
      </p:sp>
      <p:sp>
        <p:nvSpPr>
          <p:cNvPr id="39" name="Textplatzhalter 38">
            <a:extLst>
              <a:ext uri="{FF2B5EF4-FFF2-40B4-BE49-F238E27FC236}">
                <a16:creationId xmlns:a16="http://schemas.microsoft.com/office/drawing/2014/main" id="{7CB5CBC7-4143-4DEA-8809-9B114E002A77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4548557" y="2385194"/>
            <a:ext cx="7092583" cy="494571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/>
              <a:t>Untertitel </a:t>
            </a:r>
            <a:r>
              <a:rPr lang="de-DE" err="1"/>
              <a:t>Lorem</a:t>
            </a:r>
            <a:br>
              <a:rPr lang="de-DE"/>
            </a:br>
            <a:r>
              <a:rPr lang="de-DE"/>
              <a:t>Zweite Zeile Ipsum</a:t>
            </a:r>
            <a:endParaRPr lang="en-US"/>
          </a:p>
        </p:txBody>
      </p:sp>
      <p:sp>
        <p:nvSpPr>
          <p:cNvPr id="134" name="Rechteck 133">
            <a:extLst>
              <a:ext uri="{FF2B5EF4-FFF2-40B4-BE49-F238E27FC236}">
                <a16:creationId xmlns:a16="http://schemas.microsoft.com/office/drawing/2014/main" id="{5160DD39-B6E4-4C35-9F28-B07F49DEFDF7}"/>
              </a:ext>
            </a:extLst>
          </p:cNvPr>
          <p:cNvSpPr/>
          <p:nvPr userDrawn="1"/>
        </p:nvSpPr>
        <p:spPr>
          <a:xfrm>
            <a:off x="0" y="0"/>
            <a:ext cx="12192000" cy="682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136" name="Gerader Verbinder 135">
            <a:extLst>
              <a:ext uri="{FF2B5EF4-FFF2-40B4-BE49-F238E27FC236}">
                <a16:creationId xmlns:a16="http://schemas.microsoft.com/office/drawing/2014/main" id="{19B33EA7-9CE8-493B-9082-0F747F82D6A2}"/>
              </a:ext>
            </a:extLst>
          </p:cNvPr>
          <p:cNvCxnSpPr>
            <a:cxnSpLocks/>
          </p:cNvCxnSpPr>
          <p:nvPr userDrawn="1"/>
        </p:nvCxnSpPr>
        <p:spPr>
          <a:xfrm>
            <a:off x="4548555" y="1238116"/>
            <a:ext cx="708659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Gerader Verbinder 137">
            <a:extLst>
              <a:ext uri="{FF2B5EF4-FFF2-40B4-BE49-F238E27FC236}">
                <a16:creationId xmlns:a16="http://schemas.microsoft.com/office/drawing/2014/main" id="{0A45966A-13AC-43DE-93A7-08E0DE51F97A}"/>
              </a:ext>
            </a:extLst>
          </p:cNvPr>
          <p:cNvCxnSpPr>
            <a:cxnSpLocks/>
          </p:cNvCxnSpPr>
          <p:nvPr userDrawn="1"/>
        </p:nvCxnSpPr>
        <p:spPr>
          <a:xfrm>
            <a:off x="4548554" y="1238116"/>
            <a:ext cx="7092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>
            <a:extLst>
              <a:ext uri="{FF2B5EF4-FFF2-40B4-BE49-F238E27FC236}">
                <a16:creationId xmlns:a16="http://schemas.microsoft.com/office/drawing/2014/main" id="{3C043808-6C03-E142-894F-94DC71961E64}"/>
              </a:ext>
            </a:extLst>
          </p:cNvPr>
          <p:cNvSpPr txBox="1"/>
          <p:nvPr userDrawn="1"/>
        </p:nvSpPr>
        <p:spPr>
          <a:xfrm>
            <a:off x="4550400" y="3047093"/>
            <a:ext cx="7100440" cy="315418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marR="0" lvl="0" indent="0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sz="1200" b="1" dirty="0">
                <a:solidFill>
                  <a:schemeClr val="accent3">
                    <a:lumMod val="75000"/>
                  </a:schemeClr>
                </a:solidFill>
              </a:rPr>
              <a:t>Prof. Dr. Dr. h.c. Hans Ulrich Buhl</a:t>
            </a:r>
          </a:p>
          <a:p>
            <a:pPr marL="0" marR="0" lvl="0" indent="0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DE" sz="1200" b="1" dirty="0">
              <a:solidFill>
                <a:schemeClr val="accent3">
                  <a:lumMod val="75000"/>
                </a:schemeClr>
              </a:solidFill>
            </a:endParaRPr>
          </a:p>
          <a:p>
            <a:pPr marL="0" lvl="0" algn="l" defTabSz="914400" rtl="0" eaLnBrk="1" latinLnBrk="0" hangingPunct="1"/>
            <a:r>
              <a:rPr lang="de-DE" sz="1200" b="0" kern="1200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FIM Forschungsinstitut für Informationsmanagement</a:t>
            </a:r>
          </a:p>
          <a:p>
            <a:pPr lvl="0"/>
            <a:endParaRPr lang="de-DE" sz="1200" b="0" kern="1200" dirty="0">
              <a:solidFill>
                <a:schemeClr val="accent3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kern="1200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Fraunhofer-Institut für Angewandte Informationstechnik FIT,</a:t>
            </a:r>
          </a:p>
          <a:p>
            <a:pPr lvl="0"/>
            <a:r>
              <a:rPr lang="de-DE" sz="1200" b="0" kern="1200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Institutsteil Wirtschaftsinformatik </a:t>
            </a:r>
          </a:p>
          <a:p>
            <a:pPr lvl="0"/>
            <a:endParaRPr lang="de-DE" sz="1200" b="0" kern="1200" dirty="0">
              <a:solidFill>
                <a:schemeClr val="accent3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lvl="0"/>
            <a:endParaRPr lang="de-DE" sz="1200" b="1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 algn="l">
              <a:buNone/>
            </a:pPr>
            <a:endParaRPr lang="de-DE" sz="12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A3B4ADDF-0CD6-4900-A69B-D537B01FFEE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504329" y="6405705"/>
            <a:ext cx="250152" cy="250152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0B23FA48-22E2-491A-9C30-9DA1C3D023A1}"/>
              </a:ext>
            </a:extLst>
          </p:cNvPr>
          <p:cNvSpPr txBox="1"/>
          <p:nvPr userDrawn="1"/>
        </p:nvSpPr>
        <p:spPr>
          <a:xfrm>
            <a:off x="4846560" y="6436157"/>
            <a:ext cx="5200016" cy="189249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ctr">
            <a:noAutofit/>
          </a:bodyPr>
          <a:lstStyle/>
          <a:p>
            <a:pPr marL="0" marR="0" lvl="0" indent="0" algn="l" defTabSz="74295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kern="1200" noProof="0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Augsburg      Bayreuth      Frankfurt      München      Stuttgart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4C87086F-DA88-4C38-8F01-CEEFABA95F6E}"/>
              </a:ext>
            </a:extLst>
          </p:cNvPr>
          <p:cNvSpPr txBox="1"/>
          <p:nvPr userDrawn="1"/>
        </p:nvSpPr>
        <p:spPr>
          <a:xfrm>
            <a:off x="4548554" y="5437050"/>
            <a:ext cx="3364380" cy="365668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lvl="0"/>
            <a:r>
              <a:rPr lang="de-DE" sz="1200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www.fim-rc.de</a:t>
            </a:r>
            <a:endParaRPr lang="de-DE" sz="1200">
              <a:solidFill>
                <a:schemeClr val="tx2"/>
              </a:solidFill>
            </a:endParaRPr>
          </a:p>
          <a:p>
            <a:pPr lvl="0"/>
            <a:r>
              <a:rPr lang="de-DE" sz="1200">
                <a:solidFill>
                  <a:schemeClr val="tx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www.wirtschaftsinformatik.fraunhofer.de</a:t>
            </a:r>
            <a:endParaRPr lang="de-DE" sz="1400">
              <a:solidFill>
                <a:schemeClr val="tx2"/>
              </a:solidFill>
            </a:endParaRP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377FB05F-4A0E-4192-B8D7-85392AB727D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46568" y="416455"/>
            <a:ext cx="1490668" cy="408233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55A74ED1-7EE1-D292-5A5A-DB5B1C0A534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48554" y="414113"/>
            <a:ext cx="1335739" cy="5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1967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folie_ganzflächig_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Bildplatzhalter 103">
            <a:extLst>
              <a:ext uri="{FF2B5EF4-FFF2-40B4-BE49-F238E27FC236}">
                <a16:creationId xmlns:a16="http://schemas.microsoft.com/office/drawing/2014/main" id="{41167E96-D4AB-44BD-BBF3-59586ABEF40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4" y="1233489"/>
            <a:ext cx="12191979" cy="5624515"/>
          </a:xfrm>
          <a:custGeom>
            <a:avLst/>
            <a:gdLst>
              <a:gd name="connsiteX0" fmla="*/ 0 w 9905983"/>
              <a:gd name="connsiteY0" fmla="*/ 0 h 6857989"/>
              <a:gd name="connsiteX1" fmla="*/ 9905983 w 9905983"/>
              <a:gd name="connsiteY1" fmla="*/ 0 h 6857989"/>
              <a:gd name="connsiteX2" fmla="*/ 9905983 w 9905983"/>
              <a:gd name="connsiteY2" fmla="*/ 6857989 h 6857989"/>
              <a:gd name="connsiteX3" fmla="*/ 0 w 9905983"/>
              <a:gd name="connsiteY3" fmla="*/ 6857989 h 6857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05983" h="6857989">
                <a:moveTo>
                  <a:pt x="0" y="0"/>
                </a:moveTo>
                <a:lnTo>
                  <a:pt x="9905983" y="0"/>
                </a:lnTo>
                <a:lnTo>
                  <a:pt x="9905983" y="6857989"/>
                </a:lnTo>
                <a:lnTo>
                  <a:pt x="0" y="6857989"/>
                </a:lnTo>
                <a:close/>
              </a:path>
            </a:pathLst>
          </a:custGeom>
          <a:solidFill>
            <a:srgbClr val="E7B2C2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de-DE"/>
              <a:t> </a:t>
            </a:r>
            <a:endParaRPr lang="en-US"/>
          </a:p>
        </p:txBody>
      </p:sp>
      <p:sp>
        <p:nvSpPr>
          <p:cNvPr id="105" name="Textplatzhalter 14">
            <a:extLst>
              <a:ext uri="{FF2B5EF4-FFF2-40B4-BE49-F238E27FC236}">
                <a16:creationId xmlns:a16="http://schemas.microsoft.com/office/drawing/2014/main" id="{D36D93C0-DCCD-41F5-9030-B5A2BD03FB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" y="5595038"/>
            <a:ext cx="6095999" cy="606724"/>
          </a:xfr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lIns="540000" tIns="108000" rIns="180000" bIns="108000" anchor="ctr"/>
          <a:lstStyle>
            <a:lvl1pPr marL="0" indent="0">
              <a:buNone/>
              <a:defRPr/>
            </a:lvl1pPr>
          </a:lstStyle>
          <a:p>
            <a:pPr lvl="0"/>
            <a:r>
              <a:rPr lang="de-DE" err="1"/>
              <a:t>Lorem</a:t>
            </a:r>
            <a:r>
              <a:rPr lang="de-DE"/>
              <a:t> Ipsum</a:t>
            </a:r>
            <a:endParaRPr lang="en-US"/>
          </a:p>
        </p:txBody>
      </p:sp>
      <p:sp>
        <p:nvSpPr>
          <p:cNvPr id="106" name="Textplatzhalter 14">
            <a:extLst>
              <a:ext uri="{FF2B5EF4-FFF2-40B4-BE49-F238E27FC236}">
                <a16:creationId xmlns:a16="http://schemas.microsoft.com/office/drawing/2014/main" id="{0176A9EC-3AD0-4E01-8563-18A9AB2C162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5595038"/>
            <a:ext cx="232507" cy="606724"/>
          </a:xfrm>
          <a:prstGeom prst="homePlate">
            <a:avLst>
              <a:gd name="adj" fmla="val 100000"/>
            </a:avLst>
          </a:prstGeom>
          <a:solidFill>
            <a:schemeClr val="tx2"/>
          </a:solidFill>
          <a:effectLst/>
        </p:spPr>
        <p:txBody>
          <a:bodyPr lIns="972000" tIns="108000" rIns="180000" bIns="108000" anchor="ctr"/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 </a:t>
            </a:r>
            <a:endParaRPr lang="en-US"/>
          </a:p>
        </p:txBody>
      </p:sp>
      <p:sp>
        <p:nvSpPr>
          <p:cNvPr id="209" name="Rechteck 208">
            <a:extLst>
              <a:ext uri="{FF2B5EF4-FFF2-40B4-BE49-F238E27FC236}">
                <a16:creationId xmlns:a16="http://schemas.microsoft.com/office/drawing/2014/main" id="{08121424-616E-4F36-8FD0-EEAD4412E016}"/>
              </a:ext>
            </a:extLst>
          </p:cNvPr>
          <p:cNvSpPr/>
          <p:nvPr userDrawn="1"/>
        </p:nvSpPr>
        <p:spPr>
          <a:xfrm>
            <a:off x="9314988" y="249179"/>
            <a:ext cx="2774539" cy="6246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211" name="Grafik 210">
            <a:extLst>
              <a:ext uri="{FF2B5EF4-FFF2-40B4-BE49-F238E27FC236}">
                <a16:creationId xmlns:a16="http://schemas.microsoft.com/office/drawing/2014/main" id="{B540CF78-E50F-48D9-AB0A-FC7D3408CB2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173191" y="361778"/>
            <a:ext cx="1490668" cy="408233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DF93806B-9B60-ECC2-81DC-DE8751295E2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77143" y="359774"/>
            <a:ext cx="1335739" cy="5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5573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EADA5628-3FDD-63D9-2430-B38452620FAD}"/>
              </a:ext>
            </a:extLst>
          </p:cNvPr>
          <p:cNvSpPr/>
          <p:nvPr userDrawn="1"/>
        </p:nvSpPr>
        <p:spPr>
          <a:xfrm>
            <a:off x="-1" y="34131"/>
            <a:ext cx="12168553" cy="67897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5" name="Rechteck 134">
            <a:extLst>
              <a:ext uri="{FF2B5EF4-FFF2-40B4-BE49-F238E27FC236}">
                <a16:creationId xmlns:a16="http://schemas.microsoft.com/office/drawing/2014/main" id="{02829C90-5D86-4C21-88CE-D32F8B602506}"/>
              </a:ext>
            </a:extLst>
          </p:cNvPr>
          <p:cNvSpPr/>
          <p:nvPr userDrawn="1"/>
        </p:nvSpPr>
        <p:spPr>
          <a:xfrm>
            <a:off x="339969" y="238126"/>
            <a:ext cx="11465169" cy="314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E8B9819-F136-4869-839D-BB089F223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8277" y="1403759"/>
            <a:ext cx="7086599" cy="252000"/>
          </a:xfrm>
        </p:spPr>
        <p:txBody>
          <a:bodyPr/>
          <a:lstStyle>
            <a:lvl1pPr>
              <a:defRPr sz="1800"/>
            </a:lvl1pPr>
          </a:lstStyle>
          <a:p>
            <a:r>
              <a:rPr lang="de-DE" dirty="0" err="1"/>
              <a:t>Lorem</a:t>
            </a:r>
            <a:r>
              <a:rPr lang="de-DE" dirty="0"/>
              <a:t> Ipsum Ihre Ansprechpersonen</a:t>
            </a:r>
            <a:endParaRPr lang="en-US" dirty="0"/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B9E3A918-C7A3-4B04-91C1-386B3A47E83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77201" y="68262"/>
            <a:ext cx="4114800" cy="6789738"/>
          </a:xfrm>
          <a:solidFill>
            <a:srgbClr val="E7B2C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 </a:t>
            </a:r>
            <a:endParaRPr lang="en-US"/>
          </a:p>
        </p:txBody>
      </p:sp>
      <p:cxnSp>
        <p:nvCxnSpPr>
          <p:cNvPr id="36" name="Gerader Verbinder 35">
            <a:extLst>
              <a:ext uri="{FF2B5EF4-FFF2-40B4-BE49-F238E27FC236}">
                <a16:creationId xmlns:a16="http://schemas.microsoft.com/office/drawing/2014/main" id="{0A6A1785-717B-4105-AEF1-3558EA09322A}"/>
              </a:ext>
            </a:extLst>
          </p:cNvPr>
          <p:cNvCxnSpPr>
            <a:cxnSpLocks/>
          </p:cNvCxnSpPr>
          <p:nvPr userDrawn="1"/>
        </p:nvCxnSpPr>
        <p:spPr>
          <a:xfrm>
            <a:off x="560837" y="1243648"/>
            <a:ext cx="708659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Rechteck 133">
            <a:extLst>
              <a:ext uri="{FF2B5EF4-FFF2-40B4-BE49-F238E27FC236}">
                <a16:creationId xmlns:a16="http://schemas.microsoft.com/office/drawing/2014/main" id="{5160DD39-B6E4-4C35-9F28-B07F49DEFDF7}"/>
              </a:ext>
            </a:extLst>
          </p:cNvPr>
          <p:cNvSpPr/>
          <p:nvPr userDrawn="1"/>
        </p:nvSpPr>
        <p:spPr>
          <a:xfrm>
            <a:off x="0" y="0"/>
            <a:ext cx="12192000" cy="682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137" name="Gerader Verbinder 136">
            <a:extLst>
              <a:ext uri="{FF2B5EF4-FFF2-40B4-BE49-F238E27FC236}">
                <a16:creationId xmlns:a16="http://schemas.microsoft.com/office/drawing/2014/main" id="{9F27BDD9-D063-403B-A5F1-57C38EF89F35}"/>
              </a:ext>
            </a:extLst>
          </p:cNvPr>
          <p:cNvCxnSpPr>
            <a:cxnSpLocks/>
          </p:cNvCxnSpPr>
          <p:nvPr userDrawn="1"/>
        </p:nvCxnSpPr>
        <p:spPr>
          <a:xfrm>
            <a:off x="560837" y="1243648"/>
            <a:ext cx="708659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Bildplatzhalter 9">
            <a:extLst>
              <a:ext uri="{FF2B5EF4-FFF2-40B4-BE49-F238E27FC236}">
                <a16:creationId xmlns:a16="http://schemas.microsoft.com/office/drawing/2014/main" id="{E8210739-A7B5-4727-996A-6EBB55D2A10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58277" y="1814400"/>
            <a:ext cx="1357200" cy="13572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 </a:t>
            </a:r>
            <a:endParaRPr lang="en-US"/>
          </a:p>
        </p:txBody>
      </p:sp>
      <p:sp>
        <p:nvSpPr>
          <p:cNvPr id="19" name="Textplatzhalter 11">
            <a:extLst>
              <a:ext uri="{FF2B5EF4-FFF2-40B4-BE49-F238E27FC236}">
                <a16:creationId xmlns:a16="http://schemas.microsoft.com/office/drawing/2014/main" id="{24A0ECCC-1B76-41FA-9A42-339CA6A54D0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80576" y="1815996"/>
            <a:ext cx="5262050" cy="216000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b="1"/>
            </a:lvl1pPr>
          </a:lstStyle>
          <a:p>
            <a:pPr lvl="0"/>
            <a:r>
              <a:rPr lang="de-DE"/>
              <a:t>Name</a:t>
            </a:r>
            <a:endParaRPr lang="en-US"/>
          </a:p>
        </p:txBody>
      </p:sp>
      <p:sp>
        <p:nvSpPr>
          <p:cNvPr id="23" name="Textplatzhalter 11">
            <a:extLst>
              <a:ext uri="{FF2B5EF4-FFF2-40B4-BE49-F238E27FC236}">
                <a16:creationId xmlns:a16="http://schemas.microsoft.com/office/drawing/2014/main" id="{A80D7F4A-717E-4AE7-802E-EFBF5EB3A3B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79821" y="2314359"/>
            <a:ext cx="4962805" cy="144000"/>
          </a:xfr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/>
            </a:lvl1pPr>
          </a:lstStyle>
          <a:p>
            <a:pPr lvl="0"/>
            <a:r>
              <a:rPr lang="de-DE"/>
              <a:t>E-Mail</a:t>
            </a:r>
            <a:endParaRPr lang="en-US"/>
          </a:p>
        </p:txBody>
      </p:sp>
      <p:sp>
        <p:nvSpPr>
          <p:cNvPr id="24" name="Textplatzhalter 11">
            <a:extLst>
              <a:ext uri="{FF2B5EF4-FFF2-40B4-BE49-F238E27FC236}">
                <a16:creationId xmlns:a16="http://schemas.microsoft.com/office/drawing/2014/main" id="{778C4C83-CBBB-43B7-8CA1-15800F4FF14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82996" y="2524966"/>
            <a:ext cx="4959629" cy="144000"/>
          </a:xfr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/>
            </a:lvl1pPr>
          </a:lstStyle>
          <a:p>
            <a:pPr lvl="0"/>
            <a:r>
              <a:rPr lang="de-DE"/>
              <a:t>Telefonnummer</a:t>
            </a:r>
            <a:endParaRPr lang="en-US"/>
          </a:p>
        </p:txBody>
      </p:sp>
      <p:sp>
        <p:nvSpPr>
          <p:cNvPr id="26" name="Textplatzhalter 11">
            <a:extLst>
              <a:ext uri="{FF2B5EF4-FFF2-40B4-BE49-F238E27FC236}">
                <a16:creationId xmlns:a16="http://schemas.microsoft.com/office/drawing/2014/main" id="{2D5A83F5-D380-405C-A134-1681FA791A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80576" y="2034628"/>
            <a:ext cx="5262050" cy="216000"/>
          </a:xfr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de-DE"/>
              <a:t>Position/Organisation</a:t>
            </a:r>
            <a:endParaRPr lang="en-US"/>
          </a:p>
        </p:txBody>
      </p:sp>
      <p:sp>
        <p:nvSpPr>
          <p:cNvPr id="42" name="Bildplatzhalter 9">
            <a:extLst>
              <a:ext uri="{FF2B5EF4-FFF2-40B4-BE49-F238E27FC236}">
                <a16:creationId xmlns:a16="http://schemas.microsoft.com/office/drawing/2014/main" id="{F47AC124-B133-412E-B0C8-C733A5A92C1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58277" y="3327959"/>
            <a:ext cx="1357200" cy="13572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 </a:t>
            </a:r>
            <a:endParaRPr lang="en-US"/>
          </a:p>
        </p:txBody>
      </p:sp>
      <p:sp>
        <p:nvSpPr>
          <p:cNvPr id="51" name="Bildplatzhalter 9">
            <a:extLst>
              <a:ext uri="{FF2B5EF4-FFF2-40B4-BE49-F238E27FC236}">
                <a16:creationId xmlns:a16="http://schemas.microsoft.com/office/drawing/2014/main" id="{BF3FDFB1-FE4B-4E00-8A5E-7C705C797BED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558277" y="4843800"/>
            <a:ext cx="1357200" cy="13572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 </a:t>
            </a:r>
            <a:endParaRPr lang="en-US"/>
          </a:p>
        </p:txBody>
      </p:sp>
      <p:sp>
        <p:nvSpPr>
          <p:cNvPr id="76" name="Textplatzhalter 11">
            <a:extLst>
              <a:ext uri="{FF2B5EF4-FFF2-40B4-BE49-F238E27FC236}">
                <a16:creationId xmlns:a16="http://schemas.microsoft.com/office/drawing/2014/main" id="{E1CC5647-09AC-43CF-8FB0-495250281B1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382815" y="3326504"/>
            <a:ext cx="5259810" cy="216000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b="1"/>
            </a:lvl1pPr>
          </a:lstStyle>
          <a:p>
            <a:pPr lvl="0"/>
            <a:r>
              <a:rPr lang="de-DE"/>
              <a:t>Name</a:t>
            </a:r>
            <a:endParaRPr lang="en-US"/>
          </a:p>
        </p:txBody>
      </p:sp>
      <p:sp>
        <p:nvSpPr>
          <p:cNvPr id="80" name="Textplatzhalter 11">
            <a:extLst>
              <a:ext uri="{FF2B5EF4-FFF2-40B4-BE49-F238E27FC236}">
                <a16:creationId xmlns:a16="http://schemas.microsoft.com/office/drawing/2014/main" id="{34482FC8-39A7-4E44-8BF0-6701234DA9A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673265" y="3823736"/>
            <a:ext cx="4969359" cy="144000"/>
          </a:xfr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/>
            </a:lvl1pPr>
          </a:lstStyle>
          <a:p>
            <a:pPr lvl="0"/>
            <a:r>
              <a:rPr lang="de-DE"/>
              <a:t>E-Mail</a:t>
            </a:r>
            <a:endParaRPr lang="en-US"/>
          </a:p>
        </p:txBody>
      </p:sp>
      <p:sp>
        <p:nvSpPr>
          <p:cNvPr id="81" name="Textplatzhalter 11">
            <a:extLst>
              <a:ext uri="{FF2B5EF4-FFF2-40B4-BE49-F238E27FC236}">
                <a16:creationId xmlns:a16="http://schemas.microsoft.com/office/drawing/2014/main" id="{03AE6129-D0F8-4E57-B4D8-ADE21CF624A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673265" y="4034343"/>
            <a:ext cx="4969359" cy="144000"/>
          </a:xfr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/>
            </a:lvl1pPr>
          </a:lstStyle>
          <a:p>
            <a:pPr lvl="0"/>
            <a:r>
              <a:rPr lang="de-DE"/>
              <a:t>Telefonnummer</a:t>
            </a:r>
            <a:endParaRPr lang="en-US"/>
          </a:p>
        </p:txBody>
      </p:sp>
      <p:sp>
        <p:nvSpPr>
          <p:cNvPr id="83" name="Textplatzhalter 11">
            <a:extLst>
              <a:ext uri="{FF2B5EF4-FFF2-40B4-BE49-F238E27FC236}">
                <a16:creationId xmlns:a16="http://schemas.microsoft.com/office/drawing/2014/main" id="{ED3F554C-E345-450A-9FA5-BA988E0D9B4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382815" y="3544005"/>
            <a:ext cx="5259810" cy="216000"/>
          </a:xfr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de-DE"/>
              <a:t>Position/Organisation</a:t>
            </a:r>
            <a:endParaRPr lang="en-US"/>
          </a:p>
        </p:txBody>
      </p:sp>
      <p:pic>
        <p:nvPicPr>
          <p:cNvPr id="37" name="Grafik 36">
            <a:extLst>
              <a:ext uri="{FF2B5EF4-FFF2-40B4-BE49-F238E27FC236}">
                <a16:creationId xmlns:a16="http://schemas.microsoft.com/office/drawing/2014/main" id="{DD2E07AC-F043-4DC8-B5E8-CCBB24B6992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0837" y="6416880"/>
            <a:ext cx="250152" cy="250152"/>
          </a:xfrm>
          <a:prstGeom prst="rect">
            <a:avLst/>
          </a:prstGeom>
        </p:spPr>
      </p:pic>
      <p:sp>
        <p:nvSpPr>
          <p:cNvPr id="38" name="Textfeld 37">
            <a:extLst>
              <a:ext uri="{FF2B5EF4-FFF2-40B4-BE49-F238E27FC236}">
                <a16:creationId xmlns:a16="http://schemas.microsoft.com/office/drawing/2014/main" id="{C1681663-D0B1-48D6-A904-27984658336D}"/>
              </a:ext>
            </a:extLst>
          </p:cNvPr>
          <p:cNvSpPr txBox="1"/>
          <p:nvPr userDrawn="1"/>
        </p:nvSpPr>
        <p:spPr>
          <a:xfrm>
            <a:off x="903068" y="6447332"/>
            <a:ext cx="5200016" cy="189249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ctr">
            <a:noAutofit/>
          </a:bodyPr>
          <a:lstStyle/>
          <a:p>
            <a:pPr marL="0" marR="0" lvl="0" indent="0" algn="l" defTabSz="74295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kern="1200" noProof="0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Augsburg      Bayreuth      Frankfurt      München      Stuttgart</a:t>
            </a:r>
          </a:p>
        </p:txBody>
      </p:sp>
      <p:pic>
        <p:nvPicPr>
          <p:cNvPr id="40" name="Grafik 39">
            <a:extLst>
              <a:ext uri="{FF2B5EF4-FFF2-40B4-BE49-F238E27FC236}">
                <a16:creationId xmlns:a16="http://schemas.microsoft.com/office/drawing/2014/main" id="{F39FB809-E77E-4AA9-9E72-DA76BDC936F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69466" y="404813"/>
            <a:ext cx="1490668" cy="408233"/>
          </a:xfrm>
          <a:prstGeom prst="rect">
            <a:avLst/>
          </a:prstGeom>
        </p:spPr>
      </p:pic>
      <p:sp>
        <p:nvSpPr>
          <p:cNvPr id="48" name="Textplatzhalter 11">
            <a:extLst>
              <a:ext uri="{FF2B5EF4-FFF2-40B4-BE49-F238E27FC236}">
                <a16:creationId xmlns:a16="http://schemas.microsoft.com/office/drawing/2014/main" id="{03464F00-E2CE-4EF3-B4D6-73F09D87EFF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382814" y="4850504"/>
            <a:ext cx="5259809" cy="216000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b="1"/>
            </a:lvl1pPr>
          </a:lstStyle>
          <a:p>
            <a:pPr lvl="0"/>
            <a:r>
              <a:rPr lang="de-DE"/>
              <a:t>Name</a:t>
            </a:r>
            <a:endParaRPr lang="en-US"/>
          </a:p>
        </p:txBody>
      </p:sp>
      <p:sp>
        <p:nvSpPr>
          <p:cNvPr id="54" name="Textplatzhalter 11">
            <a:extLst>
              <a:ext uri="{FF2B5EF4-FFF2-40B4-BE49-F238E27FC236}">
                <a16:creationId xmlns:a16="http://schemas.microsoft.com/office/drawing/2014/main" id="{315E5A50-1AD0-43A4-9E5E-507A33A226AE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2382814" y="5068005"/>
            <a:ext cx="5259809" cy="216000"/>
          </a:xfr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de-DE"/>
              <a:t>Position/Organisation</a:t>
            </a:r>
            <a:endParaRPr lang="en-US"/>
          </a:p>
        </p:txBody>
      </p:sp>
      <p:sp>
        <p:nvSpPr>
          <p:cNvPr id="55" name="Textplatzhalter 11">
            <a:extLst>
              <a:ext uri="{FF2B5EF4-FFF2-40B4-BE49-F238E27FC236}">
                <a16:creationId xmlns:a16="http://schemas.microsoft.com/office/drawing/2014/main" id="{E6AFFAD5-B741-4842-BF57-A739170380F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673265" y="5347736"/>
            <a:ext cx="4969358" cy="144000"/>
          </a:xfr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/>
            </a:lvl1pPr>
          </a:lstStyle>
          <a:p>
            <a:pPr lvl="0"/>
            <a:r>
              <a:rPr lang="de-DE"/>
              <a:t>E-Mail</a:t>
            </a:r>
            <a:endParaRPr lang="en-US"/>
          </a:p>
        </p:txBody>
      </p:sp>
      <p:sp>
        <p:nvSpPr>
          <p:cNvPr id="56" name="Textplatzhalter 11">
            <a:extLst>
              <a:ext uri="{FF2B5EF4-FFF2-40B4-BE49-F238E27FC236}">
                <a16:creationId xmlns:a16="http://schemas.microsoft.com/office/drawing/2014/main" id="{870B6530-504A-49B7-8D2E-F785F2B1739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673265" y="5558343"/>
            <a:ext cx="4969358" cy="144000"/>
          </a:xfr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/>
            </a:lvl1pPr>
          </a:lstStyle>
          <a:p>
            <a:pPr lvl="0"/>
            <a:r>
              <a:rPr lang="de-DE"/>
              <a:t>Telefonnummer</a:t>
            </a:r>
            <a:endParaRPr lang="en-US"/>
          </a:p>
        </p:txBody>
      </p:sp>
      <p:pic>
        <p:nvPicPr>
          <p:cNvPr id="45" name="Grafik 44">
            <a:extLst>
              <a:ext uri="{FF2B5EF4-FFF2-40B4-BE49-F238E27FC236}">
                <a16:creationId xmlns:a16="http://schemas.microsoft.com/office/drawing/2014/main" id="{A86622D2-0550-4FAC-814C-502BFDAAF69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80416" y="2513490"/>
            <a:ext cx="162000" cy="162000"/>
          </a:xfrm>
          <a:prstGeom prst="rect">
            <a:avLst/>
          </a:prstGeom>
        </p:spPr>
      </p:pic>
      <p:pic>
        <p:nvPicPr>
          <p:cNvPr id="46" name="Grafik 45">
            <a:extLst>
              <a:ext uri="{FF2B5EF4-FFF2-40B4-BE49-F238E27FC236}">
                <a16:creationId xmlns:a16="http://schemas.microsoft.com/office/drawing/2014/main" id="{B5774B7C-155B-420A-BE14-358CE37973A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380416" y="2306336"/>
            <a:ext cx="162000" cy="162000"/>
          </a:xfrm>
          <a:prstGeom prst="rect">
            <a:avLst/>
          </a:prstGeom>
        </p:spPr>
      </p:pic>
      <p:pic>
        <p:nvPicPr>
          <p:cNvPr id="47" name="Grafik 46">
            <a:extLst>
              <a:ext uri="{FF2B5EF4-FFF2-40B4-BE49-F238E27FC236}">
                <a16:creationId xmlns:a16="http://schemas.microsoft.com/office/drawing/2014/main" id="{5607D393-07B2-41B9-B4C3-1942A85CB9E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80416" y="4026129"/>
            <a:ext cx="162000" cy="162000"/>
          </a:xfrm>
          <a:prstGeom prst="rect">
            <a:avLst/>
          </a:prstGeom>
        </p:spPr>
      </p:pic>
      <p:pic>
        <p:nvPicPr>
          <p:cNvPr id="52" name="Grafik 51">
            <a:extLst>
              <a:ext uri="{FF2B5EF4-FFF2-40B4-BE49-F238E27FC236}">
                <a16:creationId xmlns:a16="http://schemas.microsoft.com/office/drawing/2014/main" id="{2161BF58-6B73-4C63-BD1B-51FC6F76AD5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382814" y="3816174"/>
            <a:ext cx="162000" cy="162000"/>
          </a:xfrm>
          <a:prstGeom prst="rect">
            <a:avLst/>
          </a:prstGeom>
        </p:spPr>
      </p:pic>
      <p:pic>
        <p:nvPicPr>
          <p:cNvPr id="53" name="Grafik 52">
            <a:extLst>
              <a:ext uri="{FF2B5EF4-FFF2-40B4-BE49-F238E27FC236}">
                <a16:creationId xmlns:a16="http://schemas.microsoft.com/office/drawing/2014/main" id="{D9875E42-33C5-454B-B53A-A21AEDA02E5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82814" y="5549343"/>
            <a:ext cx="162000" cy="162000"/>
          </a:xfrm>
          <a:prstGeom prst="rect">
            <a:avLst/>
          </a:prstGeom>
        </p:spPr>
      </p:pic>
      <p:pic>
        <p:nvPicPr>
          <p:cNvPr id="57" name="Grafik 56">
            <a:extLst>
              <a:ext uri="{FF2B5EF4-FFF2-40B4-BE49-F238E27FC236}">
                <a16:creationId xmlns:a16="http://schemas.microsoft.com/office/drawing/2014/main" id="{3D4ABA95-661B-499F-BCD3-398F3D95B00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382814" y="5338736"/>
            <a:ext cx="162000" cy="1620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27FCA662-B0E4-F65F-7F47-A6DE8B1DA25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8277" y="404813"/>
            <a:ext cx="1335739" cy="5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8951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 mit 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501FEB6A-0CBA-7EE3-205B-809E63517C78}"/>
              </a:ext>
            </a:extLst>
          </p:cNvPr>
          <p:cNvSpPr/>
          <p:nvPr userDrawn="1"/>
        </p:nvSpPr>
        <p:spPr>
          <a:xfrm>
            <a:off x="-1" y="34131"/>
            <a:ext cx="12168553" cy="67897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5" name="Rechteck 134">
            <a:extLst>
              <a:ext uri="{FF2B5EF4-FFF2-40B4-BE49-F238E27FC236}">
                <a16:creationId xmlns:a16="http://schemas.microsoft.com/office/drawing/2014/main" id="{02829C90-5D86-4C21-88CE-D32F8B602506}"/>
              </a:ext>
            </a:extLst>
          </p:cNvPr>
          <p:cNvSpPr/>
          <p:nvPr userDrawn="1"/>
        </p:nvSpPr>
        <p:spPr>
          <a:xfrm>
            <a:off x="339969" y="238126"/>
            <a:ext cx="11465169" cy="314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B9E3A918-C7A3-4B04-91C1-386B3A47E83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77201" y="68262"/>
            <a:ext cx="4114800" cy="6789738"/>
          </a:xfrm>
          <a:solidFill>
            <a:srgbClr val="E7B2C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 </a:t>
            </a:r>
            <a:endParaRPr lang="en-US"/>
          </a:p>
        </p:txBody>
      </p:sp>
      <p:sp>
        <p:nvSpPr>
          <p:cNvPr id="134" name="Rechteck 133">
            <a:extLst>
              <a:ext uri="{FF2B5EF4-FFF2-40B4-BE49-F238E27FC236}">
                <a16:creationId xmlns:a16="http://schemas.microsoft.com/office/drawing/2014/main" id="{5160DD39-B6E4-4C35-9F28-B07F49DEFDF7}"/>
              </a:ext>
            </a:extLst>
          </p:cNvPr>
          <p:cNvSpPr/>
          <p:nvPr userDrawn="1"/>
        </p:nvSpPr>
        <p:spPr>
          <a:xfrm>
            <a:off x="0" y="0"/>
            <a:ext cx="12192000" cy="682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8" name="Titel 1">
            <a:extLst>
              <a:ext uri="{FF2B5EF4-FFF2-40B4-BE49-F238E27FC236}">
                <a16:creationId xmlns:a16="http://schemas.microsoft.com/office/drawing/2014/main" id="{7EBD8B3E-1EF0-4260-9B96-B63981505D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7539" y="1449000"/>
            <a:ext cx="7086599" cy="776288"/>
          </a:xfrm>
        </p:spPr>
        <p:txBody>
          <a:bodyPr/>
          <a:lstStyle>
            <a:lvl1pPr>
              <a:defRPr sz="2800"/>
            </a:lvl1pPr>
          </a:lstStyle>
          <a:p>
            <a:r>
              <a:rPr lang="de-DE" err="1"/>
              <a:t>Lorem</a:t>
            </a:r>
            <a:r>
              <a:rPr lang="de-DE"/>
              <a:t> Ipsum Vielen Dank für Ihre Aufmerksamkeit</a:t>
            </a:r>
            <a:endParaRPr lang="en-US"/>
          </a:p>
        </p:txBody>
      </p:sp>
      <p:sp>
        <p:nvSpPr>
          <p:cNvPr id="29" name="Textplatzhalter 38">
            <a:extLst>
              <a:ext uri="{FF2B5EF4-FFF2-40B4-BE49-F238E27FC236}">
                <a16:creationId xmlns:a16="http://schemas.microsoft.com/office/drawing/2014/main" id="{31F9CB24-C951-491B-94A5-93BCD28B95D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7539" y="2444401"/>
            <a:ext cx="7086599" cy="494571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/>
              <a:t>Subheadline </a:t>
            </a:r>
            <a:r>
              <a:rPr lang="de-DE" err="1"/>
              <a:t>Lorem</a:t>
            </a:r>
            <a:br>
              <a:rPr lang="de-DE"/>
            </a:br>
            <a:r>
              <a:rPr lang="de-DE"/>
              <a:t>Zweite Zeile Ipsum</a:t>
            </a:r>
            <a:endParaRPr lang="en-US"/>
          </a:p>
        </p:txBody>
      </p:sp>
      <p:cxnSp>
        <p:nvCxnSpPr>
          <p:cNvPr id="31" name="Gerader Verbinder 30">
            <a:extLst>
              <a:ext uri="{FF2B5EF4-FFF2-40B4-BE49-F238E27FC236}">
                <a16:creationId xmlns:a16="http://schemas.microsoft.com/office/drawing/2014/main" id="{4BB69AF9-128B-4745-B95C-72CFA53827A8}"/>
              </a:ext>
            </a:extLst>
          </p:cNvPr>
          <p:cNvCxnSpPr>
            <a:cxnSpLocks/>
          </p:cNvCxnSpPr>
          <p:nvPr userDrawn="1"/>
        </p:nvCxnSpPr>
        <p:spPr>
          <a:xfrm>
            <a:off x="558277" y="3081600"/>
            <a:ext cx="708659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Bildplatzhalter 9">
            <a:extLst>
              <a:ext uri="{FF2B5EF4-FFF2-40B4-BE49-F238E27FC236}">
                <a16:creationId xmlns:a16="http://schemas.microsoft.com/office/drawing/2014/main" id="{5AEB2A05-54AF-476C-BD47-D4F5A4D64D4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57456" y="3657600"/>
            <a:ext cx="1764000" cy="1763712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 </a:t>
            </a:r>
            <a:endParaRPr lang="en-US"/>
          </a:p>
        </p:txBody>
      </p:sp>
      <p:sp>
        <p:nvSpPr>
          <p:cNvPr id="33" name="Textplatzhalter 11">
            <a:extLst>
              <a:ext uri="{FF2B5EF4-FFF2-40B4-BE49-F238E27FC236}">
                <a16:creationId xmlns:a16="http://schemas.microsoft.com/office/drawing/2014/main" id="{D93A3093-020E-4C4A-BB44-8E73D06E865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80332" y="3657600"/>
            <a:ext cx="4763806" cy="234871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b="1"/>
            </a:lvl1pPr>
          </a:lstStyle>
          <a:p>
            <a:pPr lvl="0"/>
            <a:r>
              <a:rPr lang="de-DE"/>
              <a:t>Name</a:t>
            </a:r>
            <a:endParaRPr lang="en-US"/>
          </a:p>
        </p:txBody>
      </p:sp>
      <p:sp>
        <p:nvSpPr>
          <p:cNvPr id="37" name="Textplatzhalter 11">
            <a:extLst>
              <a:ext uri="{FF2B5EF4-FFF2-40B4-BE49-F238E27FC236}">
                <a16:creationId xmlns:a16="http://schemas.microsoft.com/office/drawing/2014/main" id="{60CA7A47-57E9-487D-AA1F-8A06FEF759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34674" y="4258972"/>
            <a:ext cx="4309465" cy="234873"/>
          </a:xfr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de-DE"/>
              <a:t>E-Mail</a:t>
            </a:r>
            <a:endParaRPr lang="en-US"/>
          </a:p>
        </p:txBody>
      </p:sp>
      <p:sp>
        <p:nvSpPr>
          <p:cNvPr id="38" name="Textplatzhalter 11">
            <a:extLst>
              <a:ext uri="{FF2B5EF4-FFF2-40B4-BE49-F238E27FC236}">
                <a16:creationId xmlns:a16="http://schemas.microsoft.com/office/drawing/2014/main" id="{EB971443-14B3-4564-B92A-16AA36DF7A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34673" y="4566309"/>
            <a:ext cx="4309465" cy="234873"/>
          </a:xfr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de-DE"/>
              <a:t>Telefonnummer</a:t>
            </a:r>
            <a:endParaRPr lang="en-US"/>
          </a:p>
        </p:txBody>
      </p:sp>
      <p:sp>
        <p:nvSpPr>
          <p:cNvPr id="40" name="Textplatzhalter 11">
            <a:extLst>
              <a:ext uri="{FF2B5EF4-FFF2-40B4-BE49-F238E27FC236}">
                <a16:creationId xmlns:a16="http://schemas.microsoft.com/office/drawing/2014/main" id="{BC014FD6-2FE7-4F17-96C1-2281D981E3F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34673" y="4875527"/>
            <a:ext cx="4309465" cy="234873"/>
          </a:xfr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de-DE"/>
              <a:t>LinkedIn</a:t>
            </a:r>
            <a:endParaRPr lang="en-US"/>
          </a:p>
        </p:txBody>
      </p:sp>
      <p:sp>
        <p:nvSpPr>
          <p:cNvPr id="41" name="Textplatzhalter 11">
            <a:extLst>
              <a:ext uri="{FF2B5EF4-FFF2-40B4-BE49-F238E27FC236}">
                <a16:creationId xmlns:a16="http://schemas.microsoft.com/office/drawing/2014/main" id="{3556376F-B2A9-40C5-A9E1-AC3E455FB95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80332" y="3896405"/>
            <a:ext cx="4763806" cy="234872"/>
          </a:xfr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de-DE"/>
              <a:t>Position/Organisation</a:t>
            </a:r>
            <a:endParaRPr lang="en-US"/>
          </a:p>
        </p:txBody>
      </p:sp>
      <p:sp>
        <p:nvSpPr>
          <p:cNvPr id="42" name="Textplatzhalter 11">
            <a:extLst>
              <a:ext uri="{FF2B5EF4-FFF2-40B4-BE49-F238E27FC236}">
                <a16:creationId xmlns:a16="http://schemas.microsoft.com/office/drawing/2014/main" id="{5325C0F0-1B0C-4E64-BC25-B07BCFBC981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34672" y="5186438"/>
            <a:ext cx="4309465" cy="234873"/>
          </a:xfr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de-DE"/>
              <a:t>Weitere Kontaktangabe</a:t>
            </a:r>
            <a:endParaRPr lang="en-US"/>
          </a:p>
        </p:txBody>
      </p:sp>
      <p:sp>
        <p:nvSpPr>
          <p:cNvPr id="44" name="Textplatzhalter 38">
            <a:extLst>
              <a:ext uri="{FF2B5EF4-FFF2-40B4-BE49-F238E27FC236}">
                <a16:creationId xmlns:a16="http://schemas.microsoft.com/office/drawing/2014/main" id="{FC8043D3-066C-4977-8E23-969B6531975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8277" y="3225600"/>
            <a:ext cx="7086599" cy="288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err="1"/>
              <a:t>Lorem</a:t>
            </a:r>
            <a:r>
              <a:rPr lang="de-DE"/>
              <a:t> Ipsum Ihre Ansprechperson:</a:t>
            </a:r>
            <a:endParaRPr lang="en-US"/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2C71578A-B6F0-43FA-BA38-9D87408E864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69466" y="405277"/>
            <a:ext cx="1490668" cy="408233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4A088985-2665-4AE3-AA76-8C25C5653CF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0837" y="6416880"/>
            <a:ext cx="250152" cy="250152"/>
          </a:xfrm>
          <a:prstGeom prst="rect">
            <a:avLst/>
          </a:prstGeom>
        </p:spPr>
      </p:pic>
      <p:sp>
        <p:nvSpPr>
          <p:cNvPr id="27" name="Textfeld 26">
            <a:extLst>
              <a:ext uri="{FF2B5EF4-FFF2-40B4-BE49-F238E27FC236}">
                <a16:creationId xmlns:a16="http://schemas.microsoft.com/office/drawing/2014/main" id="{37097EB9-39CF-4278-9503-88ECB66E4649}"/>
              </a:ext>
            </a:extLst>
          </p:cNvPr>
          <p:cNvSpPr txBox="1"/>
          <p:nvPr userDrawn="1"/>
        </p:nvSpPr>
        <p:spPr>
          <a:xfrm>
            <a:off x="903068" y="6447332"/>
            <a:ext cx="5200016" cy="189249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ctr">
            <a:noAutofit/>
          </a:bodyPr>
          <a:lstStyle/>
          <a:p>
            <a:pPr marL="0" marR="0" lvl="0" indent="0" algn="l" defTabSz="74295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kern="1200" noProof="0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Augsburg      Bayreuth      Frankfurt      München      Stuttgart</a:t>
            </a:r>
          </a:p>
        </p:txBody>
      </p:sp>
      <p:pic>
        <p:nvPicPr>
          <p:cNvPr id="30" name="Grafik 29">
            <a:extLst>
              <a:ext uri="{FF2B5EF4-FFF2-40B4-BE49-F238E27FC236}">
                <a16:creationId xmlns:a16="http://schemas.microsoft.com/office/drawing/2014/main" id="{BCE4030F-F398-4BD1-94E6-4CF250E9107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78911" y="4593745"/>
            <a:ext cx="180000" cy="180000"/>
          </a:xfrm>
          <a:prstGeom prst="rect">
            <a:avLst/>
          </a:prstGeom>
        </p:spPr>
      </p:pic>
      <p:pic>
        <p:nvPicPr>
          <p:cNvPr id="39" name="Grafik 38">
            <a:extLst>
              <a:ext uri="{FF2B5EF4-FFF2-40B4-BE49-F238E27FC236}">
                <a16:creationId xmlns:a16="http://schemas.microsoft.com/office/drawing/2014/main" id="{5405B0C0-0E52-4FF4-9DF2-BA5DD567450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78911" y="4899677"/>
            <a:ext cx="180000" cy="180000"/>
          </a:xfrm>
          <a:prstGeom prst="rect">
            <a:avLst/>
          </a:prstGeom>
        </p:spPr>
      </p:pic>
      <p:pic>
        <p:nvPicPr>
          <p:cNvPr id="43" name="Grafik 42">
            <a:extLst>
              <a:ext uri="{FF2B5EF4-FFF2-40B4-BE49-F238E27FC236}">
                <a16:creationId xmlns:a16="http://schemas.microsoft.com/office/drawing/2014/main" id="{45D18A16-683E-40D9-8D97-FF0CF2B5787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878911" y="4287813"/>
            <a:ext cx="180000" cy="180000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2D19D78A-3556-9DDC-E31A-B402D898B65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58277" y="404813"/>
            <a:ext cx="1335739" cy="5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8629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FA1B165D-2D9E-8D1E-D787-71A9A4E01700}"/>
              </a:ext>
            </a:extLst>
          </p:cNvPr>
          <p:cNvSpPr/>
          <p:nvPr userDrawn="1"/>
        </p:nvSpPr>
        <p:spPr>
          <a:xfrm>
            <a:off x="-1" y="34131"/>
            <a:ext cx="12168553" cy="67897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E8B9819-F136-4869-839D-BB089F223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00" y="1403759"/>
            <a:ext cx="7086599" cy="776288"/>
          </a:xfrm>
        </p:spPr>
        <p:txBody>
          <a:bodyPr/>
          <a:lstStyle>
            <a:lvl1pPr>
              <a:defRPr sz="2800"/>
            </a:lvl1pPr>
          </a:lstStyle>
          <a:p>
            <a:r>
              <a:rPr lang="de-DE"/>
              <a:t>Schlussfolie </a:t>
            </a:r>
            <a:r>
              <a:rPr lang="de-DE" err="1"/>
              <a:t>Lorem</a:t>
            </a:r>
            <a:br>
              <a:rPr lang="de-DE"/>
            </a:br>
            <a:r>
              <a:rPr lang="de-DE"/>
              <a:t>Zweite Zeile Ipsum</a:t>
            </a:r>
            <a:endParaRPr lang="en-US"/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B9E3A918-C7A3-4B04-91C1-386B3A47E83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77201" y="68262"/>
            <a:ext cx="4114800" cy="6789738"/>
          </a:xfrm>
          <a:solidFill>
            <a:srgbClr val="E7B2C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 </a:t>
            </a:r>
            <a:endParaRPr lang="en-US"/>
          </a:p>
        </p:txBody>
      </p:sp>
      <p:cxnSp>
        <p:nvCxnSpPr>
          <p:cNvPr id="36" name="Gerader Verbinder 35">
            <a:extLst>
              <a:ext uri="{FF2B5EF4-FFF2-40B4-BE49-F238E27FC236}">
                <a16:creationId xmlns:a16="http://schemas.microsoft.com/office/drawing/2014/main" id="{0A6A1785-717B-4105-AEF1-3558EA09322A}"/>
              </a:ext>
            </a:extLst>
          </p:cNvPr>
          <p:cNvCxnSpPr>
            <a:cxnSpLocks/>
          </p:cNvCxnSpPr>
          <p:nvPr userDrawn="1"/>
        </p:nvCxnSpPr>
        <p:spPr>
          <a:xfrm>
            <a:off x="560837" y="1243648"/>
            <a:ext cx="708659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platzhalter 38">
            <a:extLst>
              <a:ext uri="{FF2B5EF4-FFF2-40B4-BE49-F238E27FC236}">
                <a16:creationId xmlns:a16="http://schemas.microsoft.com/office/drawing/2014/main" id="{7CB5CBC7-4143-4DEA-8809-9B114E002A77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550800" y="2398210"/>
            <a:ext cx="7086599" cy="494571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/>
              <a:t>Subheadline </a:t>
            </a:r>
            <a:r>
              <a:rPr lang="de-DE" err="1"/>
              <a:t>Lorem</a:t>
            </a:r>
            <a:br>
              <a:rPr lang="de-DE"/>
            </a:br>
            <a:r>
              <a:rPr lang="de-DE"/>
              <a:t>Zweite Zeile Ipsum</a:t>
            </a:r>
            <a:endParaRPr lang="en-US"/>
          </a:p>
        </p:txBody>
      </p:sp>
      <p:sp>
        <p:nvSpPr>
          <p:cNvPr id="134" name="Rechteck 133">
            <a:extLst>
              <a:ext uri="{FF2B5EF4-FFF2-40B4-BE49-F238E27FC236}">
                <a16:creationId xmlns:a16="http://schemas.microsoft.com/office/drawing/2014/main" id="{5160DD39-B6E4-4C35-9F28-B07F49DEFDF7}"/>
              </a:ext>
            </a:extLst>
          </p:cNvPr>
          <p:cNvSpPr/>
          <p:nvPr userDrawn="1"/>
        </p:nvSpPr>
        <p:spPr>
          <a:xfrm>
            <a:off x="0" y="0"/>
            <a:ext cx="12192000" cy="682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137" name="Gerader Verbinder 136">
            <a:extLst>
              <a:ext uri="{FF2B5EF4-FFF2-40B4-BE49-F238E27FC236}">
                <a16:creationId xmlns:a16="http://schemas.microsoft.com/office/drawing/2014/main" id="{9F27BDD9-D063-403B-A5F1-57C38EF89F35}"/>
              </a:ext>
            </a:extLst>
          </p:cNvPr>
          <p:cNvCxnSpPr>
            <a:cxnSpLocks/>
          </p:cNvCxnSpPr>
          <p:nvPr userDrawn="1"/>
        </p:nvCxnSpPr>
        <p:spPr>
          <a:xfrm>
            <a:off x="550800" y="1243648"/>
            <a:ext cx="708659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fik 13">
            <a:extLst>
              <a:ext uri="{FF2B5EF4-FFF2-40B4-BE49-F238E27FC236}">
                <a16:creationId xmlns:a16="http://schemas.microsoft.com/office/drawing/2014/main" id="{95A4B8F2-19D0-483B-8181-A90BF913316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60837" y="6416880"/>
            <a:ext cx="250152" cy="250152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E2FEE256-694A-45E5-A81E-B437D0CB9011}"/>
              </a:ext>
            </a:extLst>
          </p:cNvPr>
          <p:cNvSpPr txBox="1"/>
          <p:nvPr userDrawn="1"/>
        </p:nvSpPr>
        <p:spPr>
          <a:xfrm>
            <a:off x="903068" y="6447332"/>
            <a:ext cx="5200016" cy="189249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ctr">
            <a:noAutofit/>
          </a:bodyPr>
          <a:lstStyle/>
          <a:p>
            <a:pPr marL="0" marR="0" lvl="0" indent="0" algn="l" defTabSz="74295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kern="1200" noProof="0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Augsburg      Bayreuth      Frankfurt      München      Stuttgart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E66C9D0D-CF42-42EC-AA95-FE064F3C624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69466" y="404813"/>
            <a:ext cx="1490668" cy="408233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5C8CD5A9-9C09-BD2E-25AC-022B8DA7CDC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8277" y="404813"/>
            <a:ext cx="1335739" cy="5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0263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_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72AA9AF9-C1E4-45D7-81EE-22A40C9977F1}"/>
              </a:ext>
            </a:extLst>
          </p:cNvPr>
          <p:cNvSpPr/>
          <p:nvPr userDrawn="1"/>
        </p:nvSpPr>
        <p:spPr>
          <a:xfrm>
            <a:off x="1" y="68262"/>
            <a:ext cx="12192000" cy="67897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E8B9819-F136-4869-839D-BB089F223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48555" y="1397592"/>
            <a:ext cx="7092583" cy="776288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de-DE"/>
              <a:t>Professoren </a:t>
            </a:r>
            <a:r>
              <a:rPr lang="de-DE" err="1"/>
              <a:t>Lorem</a:t>
            </a:r>
            <a:br>
              <a:rPr lang="de-DE"/>
            </a:br>
            <a:r>
              <a:rPr lang="de-DE"/>
              <a:t>Zweite Zeile Ipsum</a:t>
            </a:r>
            <a:endParaRPr lang="en-US"/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B9E3A918-C7A3-4B04-91C1-386B3A47E83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68262"/>
            <a:ext cx="4114800" cy="6789738"/>
          </a:xfrm>
          <a:solidFill>
            <a:srgbClr val="B2DECF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 </a:t>
            </a:r>
            <a:endParaRPr lang="en-US"/>
          </a:p>
        </p:txBody>
      </p:sp>
      <p:sp>
        <p:nvSpPr>
          <p:cNvPr id="39" name="Textplatzhalter 38">
            <a:extLst>
              <a:ext uri="{FF2B5EF4-FFF2-40B4-BE49-F238E27FC236}">
                <a16:creationId xmlns:a16="http://schemas.microsoft.com/office/drawing/2014/main" id="{7CB5CBC7-4143-4DEA-8809-9B114E002A77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4548557" y="2385194"/>
            <a:ext cx="7092583" cy="494571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/>
              <a:t>Untertitel Lorem</a:t>
            </a:r>
            <a:br>
              <a:rPr lang="de-DE"/>
            </a:br>
            <a:r>
              <a:rPr lang="de-DE"/>
              <a:t>Zweite Zeile Ipsum</a:t>
            </a:r>
            <a:endParaRPr lang="en-US"/>
          </a:p>
        </p:txBody>
      </p:sp>
      <p:sp>
        <p:nvSpPr>
          <p:cNvPr id="134" name="Rechteck 133">
            <a:extLst>
              <a:ext uri="{FF2B5EF4-FFF2-40B4-BE49-F238E27FC236}">
                <a16:creationId xmlns:a16="http://schemas.microsoft.com/office/drawing/2014/main" id="{5160DD39-B6E4-4C35-9F28-B07F49DEFDF7}"/>
              </a:ext>
            </a:extLst>
          </p:cNvPr>
          <p:cNvSpPr/>
          <p:nvPr userDrawn="1"/>
        </p:nvSpPr>
        <p:spPr>
          <a:xfrm>
            <a:off x="0" y="0"/>
            <a:ext cx="12192000" cy="682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136" name="Gerader Verbinder 135">
            <a:extLst>
              <a:ext uri="{FF2B5EF4-FFF2-40B4-BE49-F238E27FC236}">
                <a16:creationId xmlns:a16="http://schemas.microsoft.com/office/drawing/2014/main" id="{19B33EA7-9CE8-493B-9082-0F747F82D6A2}"/>
              </a:ext>
            </a:extLst>
          </p:cNvPr>
          <p:cNvCxnSpPr>
            <a:cxnSpLocks/>
          </p:cNvCxnSpPr>
          <p:nvPr userDrawn="1"/>
        </p:nvCxnSpPr>
        <p:spPr>
          <a:xfrm>
            <a:off x="4548555" y="1238116"/>
            <a:ext cx="708659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Gerader Verbinder 137">
            <a:extLst>
              <a:ext uri="{FF2B5EF4-FFF2-40B4-BE49-F238E27FC236}">
                <a16:creationId xmlns:a16="http://schemas.microsoft.com/office/drawing/2014/main" id="{0A45966A-13AC-43DE-93A7-08E0DE51F97A}"/>
              </a:ext>
            </a:extLst>
          </p:cNvPr>
          <p:cNvCxnSpPr>
            <a:cxnSpLocks/>
          </p:cNvCxnSpPr>
          <p:nvPr userDrawn="1"/>
        </p:nvCxnSpPr>
        <p:spPr>
          <a:xfrm>
            <a:off x="4548554" y="1238116"/>
            <a:ext cx="7092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>
            <a:extLst>
              <a:ext uri="{FF2B5EF4-FFF2-40B4-BE49-F238E27FC236}">
                <a16:creationId xmlns:a16="http://schemas.microsoft.com/office/drawing/2014/main" id="{22670D3D-7F46-C844-8868-71CE163295BC}"/>
              </a:ext>
            </a:extLst>
          </p:cNvPr>
          <p:cNvSpPr txBox="1"/>
          <p:nvPr userDrawn="1"/>
        </p:nvSpPr>
        <p:spPr>
          <a:xfrm>
            <a:off x="4548554" y="3046588"/>
            <a:ext cx="7086600" cy="315418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de-DE" sz="1200" b="1" dirty="0">
                <a:solidFill>
                  <a:srgbClr val="4B4B4B"/>
                </a:solidFill>
              </a:rPr>
              <a:t>Prof. Dr. Torsten Eymann</a:t>
            </a:r>
          </a:p>
          <a:p>
            <a:pPr lvl="0"/>
            <a:endParaRPr lang="de-DE" sz="1200" b="1" dirty="0">
              <a:solidFill>
                <a:srgbClr val="4B4B4B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dirty="0">
                <a:solidFill>
                  <a:srgbClr val="4B4B4B"/>
                </a:solidFill>
              </a:rPr>
              <a:t>Universität Bayreuth,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dirty="0">
                <a:solidFill>
                  <a:srgbClr val="4B4B4B"/>
                </a:solidFill>
              </a:rPr>
              <a:t>Rechts- und Wirtschaftswissenschaftliche Fakultät, ​</a:t>
            </a:r>
          </a:p>
          <a:p>
            <a:pPr lvl="0"/>
            <a:r>
              <a:rPr lang="de-DE" sz="1200" b="0" dirty="0">
                <a:solidFill>
                  <a:srgbClr val="4B4B4B"/>
                </a:solidFill>
              </a:rPr>
              <a:t>Lehrstuhl für Betriebswirtschaft VII – Wirtschaftsinformatik und Digitale Gesellschaft</a:t>
            </a:r>
          </a:p>
          <a:p>
            <a:pPr lvl="0"/>
            <a:endParaRPr lang="de-DE" sz="1200" b="0" dirty="0">
              <a:solidFill>
                <a:srgbClr val="4B4B4B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dirty="0">
                <a:solidFill>
                  <a:srgbClr val="4B4B4B"/>
                </a:solidFill>
              </a:rPr>
              <a:t>FIM Forschungsinstitut für Informationsmanagement</a:t>
            </a:r>
          </a:p>
          <a:p>
            <a:pPr lvl="0"/>
            <a:endParaRPr lang="de-DE" sz="1200" b="0" dirty="0">
              <a:solidFill>
                <a:srgbClr val="4B4B4B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dirty="0">
                <a:solidFill>
                  <a:srgbClr val="4B4B4B"/>
                </a:solidFill>
              </a:rPr>
              <a:t>Fraunhofer-Institut für Angewandte Informationstechnik FIT,</a:t>
            </a:r>
          </a:p>
          <a:p>
            <a:pPr lvl="0"/>
            <a:r>
              <a:rPr lang="de-DE" sz="1200" b="0" dirty="0">
                <a:solidFill>
                  <a:srgbClr val="4B4B4B"/>
                </a:solidFill>
              </a:rPr>
              <a:t>Institutsteil Wirtschaftsinformatik </a:t>
            </a:r>
          </a:p>
          <a:p>
            <a:pPr lvl="0"/>
            <a:endParaRPr lang="de-DE" sz="1200" b="1" dirty="0">
              <a:solidFill>
                <a:schemeClr val="accent3">
                  <a:lumMod val="75000"/>
                </a:schemeClr>
              </a:solidFill>
            </a:endParaRPr>
          </a:p>
          <a:p>
            <a:pPr lvl="0"/>
            <a:endParaRPr lang="de-DE" sz="1200" b="1" dirty="0">
              <a:solidFill>
                <a:schemeClr val="accent3">
                  <a:lumMod val="75000"/>
                </a:schemeClr>
              </a:solidFill>
            </a:endParaRPr>
          </a:p>
          <a:p>
            <a:pPr lvl="0"/>
            <a:endParaRPr lang="de-DE" sz="1200" b="1" dirty="0">
              <a:solidFill>
                <a:schemeClr val="accent3">
                  <a:lumMod val="75000"/>
                </a:schemeClr>
              </a:solidFill>
            </a:endParaRPr>
          </a:p>
          <a:p>
            <a:pPr lvl="0"/>
            <a:endParaRPr lang="de-DE" sz="1200" b="1" dirty="0">
              <a:solidFill>
                <a:schemeClr val="accent3">
                  <a:lumMod val="75000"/>
                </a:schemeClr>
              </a:solidFill>
            </a:endParaRPr>
          </a:p>
          <a:p>
            <a:pPr lvl="0"/>
            <a:endParaRPr lang="de-DE" sz="1200" b="1" dirty="0">
              <a:solidFill>
                <a:schemeClr val="accent3">
                  <a:lumMod val="75000"/>
                </a:schemeClr>
              </a:solidFill>
            </a:endParaRPr>
          </a:p>
          <a:p>
            <a:pPr lvl="0"/>
            <a:endParaRPr lang="de-DE" sz="1200" b="1" dirty="0">
              <a:solidFill>
                <a:schemeClr val="accent3">
                  <a:lumMod val="75000"/>
                </a:schemeClr>
              </a:solidFill>
            </a:endParaRPr>
          </a:p>
          <a:p>
            <a:pPr lvl="0"/>
            <a:endParaRPr lang="de-DE" sz="1200" b="1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 algn="l">
              <a:buNone/>
            </a:pPr>
            <a:endParaRPr lang="de-DE" sz="12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6148C2BA-D683-4F3A-9607-391FB2FF028E}"/>
              </a:ext>
            </a:extLst>
          </p:cNvPr>
          <p:cNvSpPr txBox="1"/>
          <p:nvPr userDrawn="1"/>
        </p:nvSpPr>
        <p:spPr>
          <a:xfrm>
            <a:off x="4551818" y="6087600"/>
            <a:ext cx="3364380" cy="365668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lvl="0"/>
            <a:r>
              <a:rPr lang="de-DE" sz="1200">
                <a:solidFill>
                  <a:schemeClr val="tx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www.fim-rc.de</a:t>
            </a:r>
            <a:endParaRPr lang="de-DE" sz="1200">
              <a:solidFill>
                <a:schemeClr val="tx2"/>
              </a:solidFill>
            </a:endParaRPr>
          </a:p>
          <a:p>
            <a:pPr lvl="0"/>
            <a:r>
              <a:rPr lang="de-DE" sz="1200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www.wirtschaftsinformatik.fraunhofer.de</a:t>
            </a:r>
            <a:endParaRPr lang="de-DE" sz="1400">
              <a:solidFill>
                <a:schemeClr val="tx2"/>
              </a:solidFill>
            </a:endParaRPr>
          </a:p>
        </p:txBody>
      </p:sp>
      <p:pic>
        <p:nvPicPr>
          <p:cNvPr id="41" name="Grafik 40">
            <a:extLst>
              <a:ext uri="{FF2B5EF4-FFF2-40B4-BE49-F238E27FC236}">
                <a16:creationId xmlns:a16="http://schemas.microsoft.com/office/drawing/2014/main" id="{0F9B5E3A-8B30-47ED-B56A-1AC5F951AAF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62576" y="408110"/>
            <a:ext cx="1285200" cy="351964"/>
          </a:xfrm>
          <a:prstGeom prst="rect">
            <a:avLst/>
          </a:prstGeom>
        </p:spPr>
      </p:pic>
      <p:grpSp>
        <p:nvGrpSpPr>
          <p:cNvPr id="42" name="Grafik 231">
            <a:extLst>
              <a:ext uri="{FF2B5EF4-FFF2-40B4-BE49-F238E27FC236}">
                <a16:creationId xmlns:a16="http://schemas.microsoft.com/office/drawing/2014/main" id="{97430926-0D3C-4407-BABD-E33BC862EDFB}"/>
              </a:ext>
            </a:extLst>
          </p:cNvPr>
          <p:cNvGrpSpPr/>
          <p:nvPr userDrawn="1"/>
        </p:nvGrpSpPr>
        <p:grpSpPr>
          <a:xfrm>
            <a:off x="4548554" y="406586"/>
            <a:ext cx="1503271" cy="464632"/>
            <a:chOff x="4749618" y="1154413"/>
            <a:chExt cx="2541155" cy="785423"/>
          </a:xfrm>
          <a:solidFill>
            <a:schemeClr val="tx1"/>
          </a:solidFill>
        </p:grpSpPr>
        <p:sp>
          <p:nvSpPr>
            <p:cNvPr id="43" name="Freihandform: Form 42">
              <a:extLst>
                <a:ext uri="{FF2B5EF4-FFF2-40B4-BE49-F238E27FC236}">
                  <a16:creationId xmlns:a16="http://schemas.microsoft.com/office/drawing/2014/main" id="{F2628E71-F438-4374-8428-FD1D7481C78F}"/>
                </a:ext>
              </a:extLst>
            </p:cNvPr>
            <p:cNvSpPr/>
            <p:nvPr/>
          </p:nvSpPr>
          <p:spPr>
            <a:xfrm>
              <a:off x="4786319" y="1192228"/>
              <a:ext cx="243630" cy="711557"/>
            </a:xfrm>
            <a:custGeom>
              <a:avLst/>
              <a:gdLst>
                <a:gd name="connsiteX0" fmla="*/ 8150 w 243630"/>
                <a:gd name="connsiteY0" fmla="*/ 711214 h 711555"/>
                <a:gd name="connsiteX1" fmla="*/ 8150 w 243630"/>
                <a:gd name="connsiteY1" fmla="*/ 7964 h 711555"/>
                <a:gd name="connsiteX2" fmla="*/ 235169 w 243630"/>
                <a:gd name="connsiteY2" fmla="*/ 7964 h 711555"/>
                <a:gd name="connsiteX3" fmla="*/ 235169 w 243630"/>
                <a:gd name="connsiteY3" fmla="*/ 496568 h 711555"/>
                <a:gd name="connsiteX4" fmla="*/ 243474 w 243630"/>
                <a:gd name="connsiteY4" fmla="*/ 496568 h 711555"/>
                <a:gd name="connsiteX5" fmla="*/ 243474 w 243630"/>
                <a:gd name="connsiteY5" fmla="*/ -342 h 711555"/>
                <a:gd name="connsiteX6" fmla="*/ -156 w 243630"/>
                <a:gd name="connsiteY6" fmla="*/ -342 h 711555"/>
                <a:gd name="connsiteX7" fmla="*/ -156 w 243630"/>
                <a:gd name="connsiteY7" fmla="*/ 711214 h 711555"/>
                <a:gd name="connsiteX8" fmla="*/ 8150 w 243630"/>
                <a:gd name="connsiteY8" fmla="*/ 711214 h 711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3630" h="711555">
                  <a:moveTo>
                    <a:pt x="8150" y="711214"/>
                  </a:moveTo>
                  <a:lnTo>
                    <a:pt x="8150" y="7964"/>
                  </a:lnTo>
                  <a:cubicBezTo>
                    <a:pt x="8150" y="7964"/>
                    <a:pt x="235169" y="7964"/>
                    <a:pt x="235169" y="7964"/>
                  </a:cubicBezTo>
                  <a:cubicBezTo>
                    <a:pt x="235169" y="7964"/>
                    <a:pt x="235169" y="496568"/>
                    <a:pt x="235169" y="496568"/>
                  </a:cubicBezTo>
                  <a:lnTo>
                    <a:pt x="243474" y="496568"/>
                  </a:lnTo>
                  <a:lnTo>
                    <a:pt x="243474" y="-342"/>
                  </a:lnTo>
                  <a:lnTo>
                    <a:pt x="-156" y="-342"/>
                  </a:lnTo>
                  <a:lnTo>
                    <a:pt x="-156" y="711214"/>
                  </a:lnTo>
                  <a:lnTo>
                    <a:pt x="8150" y="71121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44" name="Freihandform: Form 43">
              <a:extLst>
                <a:ext uri="{FF2B5EF4-FFF2-40B4-BE49-F238E27FC236}">
                  <a16:creationId xmlns:a16="http://schemas.microsoft.com/office/drawing/2014/main" id="{A89269D6-D298-4C6F-93D1-356B0C697628}"/>
                </a:ext>
              </a:extLst>
            </p:cNvPr>
            <p:cNvSpPr/>
            <p:nvPr/>
          </p:nvSpPr>
          <p:spPr>
            <a:xfrm>
              <a:off x="4786298" y="1375060"/>
              <a:ext cx="705974" cy="528724"/>
            </a:xfrm>
            <a:custGeom>
              <a:avLst/>
              <a:gdLst>
                <a:gd name="connsiteX0" fmla="*/ -156 w 705973"/>
                <a:gd name="connsiteY0" fmla="*/ 528381 h 528723"/>
                <a:gd name="connsiteX1" fmla="*/ 352821 w 705973"/>
                <a:gd name="connsiteY1" fmla="*/ 528381 h 528723"/>
                <a:gd name="connsiteX2" fmla="*/ 705818 w 705973"/>
                <a:gd name="connsiteY2" fmla="*/ 175375 h 528723"/>
                <a:gd name="connsiteX3" fmla="*/ 705818 w 705973"/>
                <a:gd name="connsiteY3" fmla="*/ -342 h 528723"/>
                <a:gd name="connsiteX4" fmla="*/ 531339 w 705973"/>
                <a:gd name="connsiteY4" fmla="*/ -342 h 528723"/>
                <a:gd name="connsiteX5" fmla="*/ -156 w 705973"/>
                <a:gd name="connsiteY5" fmla="*/ 528381 h 528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05973" h="528723">
                  <a:moveTo>
                    <a:pt x="-156" y="528381"/>
                  </a:moveTo>
                  <a:lnTo>
                    <a:pt x="352821" y="528381"/>
                  </a:lnTo>
                  <a:lnTo>
                    <a:pt x="705818" y="175375"/>
                  </a:lnTo>
                  <a:lnTo>
                    <a:pt x="705818" y="-342"/>
                  </a:lnTo>
                  <a:lnTo>
                    <a:pt x="531339" y="-342"/>
                  </a:lnTo>
                  <a:lnTo>
                    <a:pt x="-156" y="528381"/>
                  </a:lnTo>
                  <a:close/>
                </a:path>
              </a:pathLst>
            </a:custGeom>
            <a:solidFill>
              <a:schemeClr val="tx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45" name="Freihandform: Form 44">
              <a:extLst>
                <a:ext uri="{FF2B5EF4-FFF2-40B4-BE49-F238E27FC236}">
                  <a16:creationId xmlns:a16="http://schemas.microsoft.com/office/drawing/2014/main" id="{E8E82AFD-2C91-4CC4-8DFD-8899BAF9B82E}"/>
                </a:ext>
              </a:extLst>
            </p:cNvPr>
            <p:cNvSpPr/>
            <p:nvPr/>
          </p:nvSpPr>
          <p:spPr>
            <a:xfrm>
              <a:off x="4749618" y="1154413"/>
              <a:ext cx="785432" cy="785423"/>
            </a:xfrm>
            <a:custGeom>
              <a:avLst/>
              <a:gdLst>
                <a:gd name="connsiteX0" fmla="*/ 785276 w 785431"/>
                <a:gd name="connsiteY0" fmla="*/ -342 h 785422"/>
                <a:gd name="connsiteX1" fmla="*/ -156 w 785431"/>
                <a:gd name="connsiteY1" fmla="*/ -342 h 785422"/>
                <a:gd name="connsiteX2" fmla="*/ -156 w 785431"/>
                <a:gd name="connsiteY2" fmla="*/ 785080 h 785422"/>
                <a:gd name="connsiteX3" fmla="*/ 785276 w 785431"/>
                <a:gd name="connsiteY3" fmla="*/ 785080 h 785422"/>
                <a:gd name="connsiteX4" fmla="*/ 785276 w 785431"/>
                <a:gd name="connsiteY4" fmla="*/ -342 h 785422"/>
                <a:gd name="connsiteX5" fmla="*/ 8150 w 785431"/>
                <a:gd name="connsiteY5" fmla="*/ 7964 h 785422"/>
                <a:gd name="connsiteX6" fmla="*/ 776970 w 785431"/>
                <a:gd name="connsiteY6" fmla="*/ 7964 h 785422"/>
                <a:gd name="connsiteX7" fmla="*/ 776970 w 785431"/>
                <a:gd name="connsiteY7" fmla="*/ 776774 h 785422"/>
                <a:gd name="connsiteX8" fmla="*/ 8150 w 785431"/>
                <a:gd name="connsiteY8" fmla="*/ 776774 h 785422"/>
                <a:gd name="connsiteX9" fmla="*/ 8150 w 785431"/>
                <a:gd name="connsiteY9" fmla="*/ 7964 h 785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5431" h="785422">
                  <a:moveTo>
                    <a:pt x="785276" y="-342"/>
                  </a:moveTo>
                  <a:lnTo>
                    <a:pt x="-156" y="-342"/>
                  </a:lnTo>
                  <a:lnTo>
                    <a:pt x="-156" y="785080"/>
                  </a:lnTo>
                  <a:lnTo>
                    <a:pt x="785276" y="785080"/>
                  </a:lnTo>
                  <a:lnTo>
                    <a:pt x="785276" y="-342"/>
                  </a:lnTo>
                  <a:close/>
                  <a:moveTo>
                    <a:pt x="8150" y="7964"/>
                  </a:moveTo>
                  <a:lnTo>
                    <a:pt x="776970" y="7964"/>
                  </a:lnTo>
                  <a:cubicBezTo>
                    <a:pt x="776970" y="7964"/>
                    <a:pt x="776970" y="776774"/>
                    <a:pt x="776970" y="776774"/>
                  </a:cubicBezTo>
                  <a:cubicBezTo>
                    <a:pt x="776970" y="776774"/>
                    <a:pt x="8150" y="776774"/>
                    <a:pt x="8150" y="776774"/>
                  </a:cubicBezTo>
                  <a:lnTo>
                    <a:pt x="8150" y="79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46" name="Freihandform: Form 45">
              <a:extLst>
                <a:ext uri="{FF2B5EF4-FFF2-40B4-BE49-F238E27FC236}">
                  <a16:creationId xmlns:a16="http://schemas.microsoft.com/office/drawing/2014/main" id="{01766AD4-E0D9-4840-BC0C-3ED890DE8FF5}"/>
                </a:ext>
              </a:extLst>
            </p:cNvPr>
            <p:cNvSpPr/>
            <p:nvPr/>
          </p:nvSpPr>
          <p:spPr>
            <a:xfrm>
              <a:off x="5985774" y="1610291"/>
              <a:ext cx="136969" cy="178375"/>
            </a:xfrm>
            <a:custGeom>
              <a:avLst/>
              <a:gdLst>
                <a:gd name="connsiteX0" fmla="*/ -156 w 136969"/>
                <a:gd name="connsiteY0" fmla="*/ -342 h 178374"/>
                <a:gd name="connsiteX1" fmla="*/ 50707 w 136969"/>
                <a:gd name="connsiteY1" fmla="*/ 103805 h 178374"/>
                <a:gd name="connsiteX2" fmla="*/ 50707 w 136969"/>
                <a:gd name="connsiteY2" fmla="*/ 178033 h 178374"/>
                <a:gd name="connsiteX3" fmla="*/ 85169 w 136969"/>
                <a:gd name="connsiteY3" fmla="*/ 178033 h 178374"/>
                <a:gd name="connsiteX4" fmla="*/ 85169 w 136969"/>
                <a:gd name="connsiteY4" fmla="*/ 99242 h 178374"/>
                <a:gd name="connsiteX5" fmla="*/ 136814 w 136969"/>
                <a:gd name="connsiteY5" fmla="*/ -342 h 178374"/>
                <a:gd name="connsiteX6" fmla="*/ 118145 w 136969"/>
                <a:gd name="connsiteY6" fmla="*/ -342 h 178374"/>
                <a:gd name="connsiteX7" fmla="*/ 76044 w 136969"/>
                <a:gd name="connsiteY7" fmla="*/ 82335 h 178374"/>
                <a:gd name="connsiteX8" fmla="*/ 35629 w 136969"/>
                <a:gd name="connsiteY8" fmla="*/ -342 h 178374"/>
                <a:gd name="connsiteX9" fmla="*/ -156 w 136969"/>
                <a:gd name="connsiteY9" fmla="*/ -342 h 178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6969" h="178374">
                  <a:moveTo>
                    <a:pt x="-156" y="-342"/>
                  </a:moveTo>
                  <a:lnTo>
                    <a:pt x="50707" y="103805"/>
                  </a:lnTo>
                  <a:lnTo>
                    <a:pt x="50707" y="178033"/>
                  </a:lnTo>
                  <a:lnTo>
                    <a:pt x="85169" y="178033"/>
                  </a:lnTo>
                  <a:lnTo>
                    <a:pt x="85169" y="99242"/>
                  </a:lnTo>
                  <a:lnTo>
                    <a:pt x="136814" y="-342"/>
                  </a:lnTo>
                  <a:lnTo>
                    <a:pt x="118145" y="-342"/>
                  </a:lnTo>
                  <a:lnTo>
                    <a:pt x="76044" y="82335"/>
                  </a:lnTo>
                  <a:lnTo>
                    <a:pt x="35629" y="-342"/>
                  </a:lnTo>
                  <a:lnTo>
                    <a:pt x="-156" y="-3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47" name="Freihandform: Form 46">
              <a:extLst>
                <a:ext uri="{FF2B5EF4-FFF2-40B4-BE49-F238E27FC236}">
                  <a16:creationId xmlns:a16="http://schemas.microsoft.com/office/drawing/2014/main" id="{A7CF1B90-C51D-42C9-B263-15F00B729BA6}"/>
                </a:ext>
              </a:extLst>
            </p:cNvPr>
            <p:cNvSpPr/>
            <p:nvPr/>
          </p:nvSpPr>
          <p:spPr>
            <a:xfrm>
              <a:off x="6334579" y="1610291"/>
              <a:ext cx="96726" cy="178375"/>
            </a:xfrm>
            <a:custGeom>
              <a:avLst/>
              <a:gdLst>
                <a:gd name="connsiteX0" fmla="*/ 94875 w 96726"/>
                <a:gd name="connsiteY0" fmla="*/ -342 h 178374"/>
                <a:gd name="connsiteX1" fmla="*/ 94875 w 96726"/>
                <a:gd name="connsiteY1" fmla="*/ 14974 h 178374"/>
                <a:gd name="connsiteX2" fmla="*/ 34391 w 96726"/>
                <a:gd name="connsiteY2" fmla="*/ 14974 h 178374"/>
                <a:gd name="connsiteX3" fmla="*/ 34391 w 96726"/>
                <a:gd name="connsiteY3" fmla="*/ 72362 h 178374"/>
                <a:gd name="connsiteX4" fmla="*/ 93170 w 96726"/>
                <a:gd name="connsiteY4" fmla="*/ 72362 h 178374"/>
                <a:gd name="connsiteX5" fmla="*/ 93170 w 96726"/>
                <a:gd name="connsiteY5" fmla="*/ 87660 h 178374"/>
                <a:gd name="connsiteX6" fmla="*/ 34391 w 96726"/>
                <a:gd name="connsiteY6" fmla="*/ 87660 h 178374"/>
                <a:gd name="connsiteX7" fmla="*/ 34391 w 96726"/>
                <a:gd name="connsiteY7" fmla="*/ 162164 h 178374"/>
                <a:gd name="connsiteX8" fmla="*/ 96570 w 96726"/>
                <a:gd name="connsiteY8" fmla="*/ 162164 h 178374"/>
                <a:gd name="connsiteX9" fmla="*/ 96570 w 96726"/>
                <a:gd name="connsiteY9" fmla="*/ 178033 h 178374"/>
                <a:gd name="connsiteX10" fmla="*/ -156 w 96726"/>
                <a:gd name="connsiteY10" fmla="*/ 178033 h 178374"/>
                <a:gd name="connsiteX11" fmla="*/ -156 w 96726"/>
                <a:gd name="connsiteY11" fmla="*/ -342 h 178374"/>
                <a:gd name="connsiteX12" fmla="*/ 94875 w 96726"/>
                <a:gd name="connsiteY12" fmla="*/ -342 h 178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6726" h="178374">
                  <a:moveTo>
                    <a:pt x="94875" y="-342"/>
                  </a:moveTo>
                  <a:lnTo>
                    <a:pt x="94875" y="14974"/>
                  </a:lnTo>
                  <a:lnTo>
                    <a:pt x="34391" y="14974"/>
                  </a:lnTo>
                  <a:lnTo>
                    <a:pt x="34391" y="72362"/>
                  </a:lnTo>
                  <a:lnTo>
                    <a:pt x="93170" y="72362"/>
                  </a:lnTo>
                  <a:lnTo>
                    <a:pt x="93170" y="87660"/>
                  </a:lnTo>
                  <a:lnTo>
                    <a:pt x="34391" y="87660"/>
                  </a:lnTo>
                  <a:lnTo>
                    <a:pt x="34391" y="162164"/>
                  </a:lnTo>
                  <a:lnTo>
                    <a:pt x="96570" y="162164"/>
                  </a:lnTo>
                  <a:lnTo>
                    <a:pt x="96570" y="178033"/>
                  </a:lnTo>
                  <a:lnTo>
                    <a:pt x="-156" y="178033"/>
                  </a:lnTo>
                  <a:lnTo>
                    <a:pt x="-156" y="-342"/>
                  </a:lnTo>
                  <a:lnTo>
                    <a:pt x="94875" y="-3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48" name="Freihandform: Form 47">
              <a:extLst>
                <a:ext uri="{FF2B5EF4-FFF2-40B4-BE49-F238E27FC236}">
                  <a16:creationId xmlns:a16="http://schemas.microsoft.com/office/drawing/2014/main" id="{2273E9E5-0EE9-4D86-BE94-8AD503EAEB7C}"/>
                </a:ext>
              </a:extLst>
            </p:cNvPr>
            <p:cNvSpPr/>
            <p:nvPr/>
          </p:nvSpPr>
          <p:spPr>
            <a:xfrm>
              <a:off x="6654495" y="1610291"/>
              <a:ext cx="119986" cy="178375"/>
            </a:xfrm>
            <a:custGeom>
              <a:avLst/>
              <a:gdLst>
                <a:gd name="connsiteX0" fmla="*/ -156 w 119986"/>
                <a:gd name="connsiteY0" fmla="*/ -342 h 178374"/>
                <a:gd name="connsiteX1" fmla="*/ 119831 w 119986"/>
                <a:gd name="connsiteY1" fmla="*/ -342 h 178374"/>
                <a:gd name="connsiteX2" fmla="*/ 119831 w 119986"/>
                <a:gd name="connsiteY2" fmla="*/ 15403 h 178374"/>
                <a:gd name="connsiteX3" fmla="*/ 76473 w 119986"/>
                <a:gd name="connsiteY3" fmla="*/ 15403 h 178374"/>
                <a:gd name="connsiteX4" fmla="*/ 76473 w 119986"/>
                <a:gd name="connsiteY4" fmla="*/ 178033 h 178374"/>
                <a:gd name="connsiteX5" fmla="*/ 43631 w 119986"/>
                <a:gd name="connsiteY5" fmla="*/ 178033 h 178374"/>
                <a:gd name="connsiteX6" fmla="*/ 43631 w 119986"/>
                <a:gd name="connsiteY6" fmla="*/ 16260 h 178374"/>
                <a:gd name="connsiteX7" fmla="*/ -156 w 119986"/>
                <a:gd name="connsiteY7" fmla="*/ 16260 h 178374"/>
                <a:gd name="connsiteX8" fmla="*/ -156 w 119986"/>
                <a:gd name="connsiteY8" fmla="*/ -342 h 178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9986" h="178374">
                  <a:moveTo>
                    <a:pt x="-156" y="-342"/>
                  </a:moveTo>
                  <a:lnTo>
                    <a:pt x="119831" y="-342"/>
                  </a:lnTo>
                  <a:lnTo>
                    <a:pt x="119831" y="15403"/>
                  </a:lnTo>
                  <a:lnTo>
                    <a:pt x="76473" y="15403"/>
                  </a:lnTo>
                  <a:lnTo>
                    <a:pt x="76473" y="178033"/>
                  </a:lnTo>
                  <a:lnTo>
                    <a:pt x="43631" y="178033"/>
                  </a:lnTo>
                  <a:lnTo>
                    <a:pt x="43631" y="16260"/>
                  </a:lnTo>
                  <a:lnTo>
                    <a:pt x="-156" y="16260"/>
                  </a:lnTo>
                  <a:lnTo>
                    <a:pt x="-156" y="-3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49" name="Freihandform: Form 48">
              <a:extLst>
                <a:ext uri="{FF2B5EF4-FFF2-40B4-BE49-F238E27FC236}">
                  <a16:creationId xmlns:a16="http://schemas.microsoft.com/office/drawing/2014/main" id="{31BB78ED-7101-4BE7-BF3D-63ECA1DC8467}"/>
                </a:ext>
              </a:extLst>
            </p:cNvPr>
            <p:cNvSpPr/>
            <p:nvPr/>
          </p:nvSpPr>
          <p:spPr>
            <a:xfrm>
              <a:off x="6812306" y="1610291"/>
              <a:ext cx="135712" cy="178375"/>
            </a:xfrm>
            <a:custGeom>
              <a:avLst/>
              <a:gdLst>
                <a:gd name="connsiteX0" fmla="*/ -156 w 135712"/>
                <a:gd name="connsiteY0" fmla="*/ -342 h 178374"/>
                <a:gd name="connsiteX1" fmla="*/ 34696 w 135712"/>
                <a:gd name="connsiteY1" fmla="*/ -342 h 178374"/>
                <a:gd name="connsiteX2" fmla="*/ 34696 w 135712"/>
                <a:gd name="connsiteY2" fmla="*/ 72362 h 178374"/>
                <a:gd name="connsiteX3" fmla="*/ 101542 w 135712"/>
                <a:gd name="connsiteY3" fmla="*/ 72362 h 178374"/>
                <a:gd name="connsiteX4" fmla="*/ 101542 w 135712"/>
                <a:gd name="connsiteY4" fmla="*/ -342 h 178374"/>
                <a:gd name="connsiteX5" fmla="*/ 135556 w 135712"/>
                <a:gd name="connsiteY5" fmla="*/ -342 h 178374"/>
                <a:gd name="connsiteX6" fmla="*/ 135556 w 135712"/>
                <a:gd name="connsiteY6" fmla="*/ 178033 h 178374"/>
                <a:gd name="connsiteX7" fmla="*/ 101971 w 135712"/>
                <a:gd name="connsiteY7" fmla="*/ 178033 h 178374"/>
                <a:gd name="connsiteX8" fmla="*/ 101971 w 135712"/>
                <a:gd name="connsiteY8" fmla="*/ 89479 h 178374"/>
                <a:gd name="connsiteX9" fmla="*/ 34277 w 135712"/>
                <a:gd name="connsiteY9" fmla="*/ 89479 h 178374"/>
                <a:gd name="connsiteX10" fmla="*/ 34277 w 135712"/>
                <a:gd name="connsiteY10" fmla="*/ 178033 h 178374"/>
                <a:gd name="connsiteX11" fmla="*/ -156 w 135712"/>
                <a:gd name="connsiteY11" fmla="*/ 178033 h 178374"/>
                <a:gd name="connsiteX12" fmla="*/ -156 w 135712"/>
                <a:gd name="connsiteY12" fmla="*/ -342 h 178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712" h="178374">
                  <a:moveTo>
                    <a:pt x="-156" y="-342"/>
                  </a:moveTo>
                  <a:lnTo>
                    <a:pt x="34696" y="-342"/>
                  </a:lnTo>
                  <a:lnTo>
                    <a:pt x="34696" y="72362"/>
                  </a:lnTo>
                  <a:lnTo>
                    <a:pt x="101542" y="72362"/>
                  </a:lnTo>
                  <a:lnTo>
                    <a:pt x="101542" y="-342"/>
                  </a:lnTo>
                  <a:lnTo>
                    <a:pt x="135556" y="-342"/>
                  </a:lnTo>
                  <a:lnTo>
                    <a:pt x="135556" y="178033"/>
                  </a:lnTo>
                  <a:lnTo>
                    <a:pt x="101971" y="178033"/>
                  </a:lnTo>
                  <a:lnTo>
                    <a:pt x="101971" y="89479"/>
                  </a:lnTo>
                  <a:lnTo>
                    <a:pt x="34277" y="89479"/>
                  </a:lnTo>
                  <a:lnTo>
                    <a:pt x="34277" y="178033"/>
                  </a:lnTo>
                  <a:lnTo>
                    <a:pt x="-156" y="178033"/>
                  </a:lnTo>
                  <a:lnTo>
                    <a:pt x="-156" y="-3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50" name="Freihandform: Form 49">
              <a:extLst>
                <a:ext uri="{FF2B5EF4-FFF2-40B4-BE49-F238E27FC236}">
                  <a16:creationId xmlns:a16="http://schemas.microsoft.com/office/drawing/2014/main" id="{A66C3036-EC77-4B1E-B7F1-609CB9C46748}"/>
                </a:ext>
              </a:extLst>
            </p:cNvPr>
            <p:cNvSpPr/>
            <p:nvPr/>
          </p:nvSpPr>
          <p:spPr>
            <a:xfrm>
              <a:off x="6487027" y="1610289"/>
              <a:ext cx="134988" cy="181517"/>
            </a:xfrm>
            <a:custGeom>
              <a:avLst/>
              <a:gdLst>
                <a:gd name="connsiteX0" fmla="*/ -156 w 134988"/>
                <a:gd name="connsiteY0" fmla="*/ 97680 h 181517"/>
                <a:gd name="connsiteX1" fmla="*/ 6 w 134988"/>
                <a:gd name="connsiteY1" fmla="*/ 113330 h 181517"/>
                <a:gd name="connsiteX2" fmla="*/ 70300 w 134988"/>
                <a:gd name="connsiteY2" fmla="*/ 181176 h 181517"/>
                <a:gd name="connsiteX3" fmla="*/ 134708 w 134988"/>
                <a:gd name="connsiteY3" fmla="*/ 96546 h 181517"/>
                <a:gd name="connsiteX4" fmla="*/ 134832 w 134988"/>
                <a:gd name="connsiteY4" fmla="*/ -342 h 181517"/>
                <a:gd name="connsiteX5" fmla="*/ 119945 w 134988"/>
                <a:gd name="connsiteY5" fmla="*/ -342 h 181517"/>
                <a:gd name="connsiteX6" fmla="*/ 119954 w 134988"/>
                <a:gd name="connsiteY6" fmla="*/ 97137 h 181517"/>
                <a:gd name="connsiteX7" fmla="*/ 80473 w 134988"/>
                <a:gd name="connsiteY7" fmla="*/ 163536 h 181517"/>
                <a:gd name="connsiteX8" fmla="*/ 34953 w 134988"/>
                <a:gd name="connsiteY8" fmla="*/ 102252 h 181517"/>
                <a:gd name="connsiteX9" fmla="*/ 34953 w 134988"/>
                <a:gd name="connsiteY9" fmla="*/ -342 h 181517"/>
                <a:gd name="connsiteX10" fmla="*/ -156 w 134988"/>
                <a:gd name="connsiteY10" fmla="*/ -342 h 181517"/>
                <a:gd name="connsiteX11" fmla="*/ -156 w 134988"/>
                <a:gd name="connsiteY11" fmla="*/ 97680 h 181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4988" h="181517">
                  <a:moveTo>
                    <a:pt x="-156" y="97680"/>
                  </a:moveTo>
                  <a:cubicBezTo>
                    <a:pt x="-137" y="104043"/>
                    <a:pt x="6" y="108939"/>
                    <a:pt x="6" y="113330"/>
                  </a:cubicBezTo>
                  <a:cubicBezTo>
                    <a:pt x="6" y="161831"/>
                    <a:pt x="30762" y="181176"/>
                    <a:pt x="70300" y="181176"/>
                  </a:cubicBezTo>
                  <a:cubicBezTo>
                    <a:pt x="115163" y="181176"/>
                    <a:pt x="134708" y="156411"/>
                    <a:pt x="134708" y="96546"/>
                  </a:cubicBezTo>
                  <a:lnTo>
                    <a:pt x="134832" y="-342"/>
                  </a:lnTo>
                  <a:lnTo>
                    <a:pt x="119945" y="-342"/>
                  </a:lnTo>
                  <a:lnTo>
                    <a:pt x="119954" y="97137"/>
                  </a:lnTo>
                  <a:cubicBezTo>
                    <a:pt x="119364" y="138590"/>
                    <a:pt x="112677" y="163536"/>
                    <a:pt x="80473" y="163536"/>
                  </a:cubicBezTo>
                  <a:cubicBezTo>
                    <a:pt x="52441" y="163536"/>
                    <a:pt x="36877" y="154553"/>
                    <a:pt x="34953" y="102252"/>
                  </a:cubicBezTo>
                  <a:lnTo>
                    <a:pt x="34953" y="-342"/>
                  </a:lnTo>
                  <a:lnTo>
                    <a:pt x="-156" y="-342"/>
                  </a:lnTo>
                  <a:lnTo>
                    <a:pt x="-156" y="976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51" name="Freihandform: Form 50">
              <a:extLst>
                <a:ext uri="{FF2B5EF4-FFF2-40B4-BE49-F238E27FC236}">
                  <a16:creationId xmlns:a16="http://schemas.microsoft.com/office/drawing/2014/main" id="{4698E734-DAF0-4FF8-87EB-47CB8427FAF1}"/>
                </a:ext>
              </a:extLst>
            </p:cNvPr>
            <p:cNvSpPr/>
            <p:nvPr/>
          </p:nvSpPr>
          <p:spPr>
            <a:xfrm>
              <a:off x="6651593" y="1372629"/>
              <a:ext cx="110048" cy="185089"/>
            </a:xfrm>
            <a:custGeom>
              <a:avLst/>
              <a:gdLst>
                <a:gd name="connsiteX0" fmla="*/ 100082 w 110048"/>
                <a:gd name="connsiteY0" fmla="*/ 28090 h 185089"/>
                <a:gd name="connsiteX1" fmla="*/ 99996 w 110048"/>
                <a:gd name="connsiteY1" fmla="*/ 11840 h 185089"/>
                <a:gd name="connsiteX2" fmla="*/ 57601 w 110048"/>
                <a:gd name="connsiteY2" fmla="*/ -342 h 185089"/>
                <a:gd name="connsiteX3" fmla="*/ 689 w 110048"/>
                <a:gd name="connsiteY3" fmla="*/ 55246 h 185089"/>
                <a:gd name="connsiteX4" fmla="*/ 81280 w 110048"/>
                <a:gd name="connsiteY4" fmla="*/ 142352 h 185089"/>
                <a:gd name="connsiteX5" fmla="*/ 47361 w 110048"/>
                <a:gd name="connsiteY5" fmla="*/ 171260 h 185089"/>
                <a:gd name="connsiteX6" fmla="*/ -131 w 110048"/>
                <a:gd name="connsiteY6" fmla="*/ 154706 h 185089"/>
                <a:gd name="connsiteX7" fmla="*/ -131 w 110048"/>
                <a:gd name="connsiteY7" fmla="*/ 172880 h 185089"/>
                <a:gd name="connsiteX8" fmla="*/ 41541 w 110048"/>
                <a:gd name="connsiteY8" fmla="*/ 184748 h 185089"/>
                <a:gd name="connsiteX9" fmla="*/ 109893 w 110048"/>
                <a:gd name="connsiteY9" fmla="*/ 126321 h 185089"/>
                <a:gd name="connsiteX10" fmla="*/ 32474 w 110048"/>
                <a:gd name="connsiteY10" fmla="*/ 38949 h 185089"/>
                <a:gd name="connsiteX11" fmla="*/ 56667 w 110048"/>
                <a:gd name="connsiteY11" fmla="*/ 11774 h 185089"/>
                <a:gd name="connsiteX12" fmla="*/ 100082 w 110048"/>
                <a:gd name="connsiteY12" fmla="*/ 28090 h 185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0048" h="185089">
                  <a:moveTo>
                    <a:pt x="100082" y="28090"/>
                  </a:moveTo>
                  <a:cubicBezTo>
                    <a:pt x="100082" y="16803"/>
                    <a:pt x="100082" y="22413"/>
                    <a:pt x="99996" y="11840"/>
                  </a:cubicBezTo>
                  <a:cubicBezTo>
                    <a:pt x="90367" y="4744"/>
                    <a:pt x="74355" y="-342"/>
                    <a:pt x="57601" y="-342"/>
                  </a:cubicBezTo>
                  <a:cubicBezTo>
                    <a:pt x="29921" y="-342"/>
                    <a:pt x="689" y="19575"/>
                    <a:pt x="689" y="55246"/>
                  </a:cubicBezTo>
                  <a:cubicBezTo>
                    <a:pt x="689" y="113930"/>
                    <a:pt x="81280" y="103319"/>
                    <a:pt x="81280" y="142352"/>
                  </a:cubicBezTo>
                  <a:cubicBezTo>
                    <a:pt x="81280" y="156830"/>
                    <a:pt x="65516" y="171260"/>
                    <a:pt x="47361" y="171260"/>
                  </a:cubicBezTo>
                  <a:cubicBezTo>
                    <a:pt x="28511" y="171260"/>
                    <a:pt x="-131" y="154706"/>
                    <a:pt x="-131" y="154706"/>
                  </a:cubicBezTo>
                  <a:cubicBezTo>
                    <a:pt x="-131" y="169870"/>
                    <a:pt x="-188" y="160240"/>
                    <a:pt x="-131" y="172880"/>
                  </a:cubicBezTo>
                  <a:cubicBezTo>
                    <a:pt x="9661" y="177956"/>
                    <a:pt x="24796" y="184748"/>
                    <a:pt x="41541" y="184748"/>
                  </a:cubicBezTo>
                  <a:cubicBezTo>
                    <a:pt x="78536" y="184748"/>
                    <a:pt x="109893" y="160964"/>
                    <a:pt x="109893" y="126321"/>
                  </a:cubicBezTo>
                  <a:cubicBezTo>
                    <a:pt x="109893" y="67638"/>
                    <a:pt x="32474" y="77211"/>
                    <a:pt x="32474" y="38949"/>
                  </a:cubicBezTo>
                  <a:cubicBezTo>
                    <a:pt x="32474" y="26537"/>
                    <a:pt x="42484" y="11764"/>
                    <a:pt x="56667" y="11774"/>
                  </a:cubicBezTo>
                  <a:cubicBezTo>
                    <a:pt x="81013" y="11802"/>
                    <a:pt x="100082" y="28090"/>
                    <a:pt x="100082" y="280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52" name="Freihandform: Form 51">
              <a:extLst>
                <a:ext uri="{FF2B5EF4-FFF2-40B4-BE49-F238E27FC236}">
                  <a16:creationId xmlns:a16="http://schemas.microsoft.com/office/drawing/2014/main" id="{A7CF3148-E5DD-4543-BED7-661B71CAFCCF}"/>
                </a:ext>
              </a:extLst>
            </p:cNvPr>
            <p:cNvSpPr/>
            <p:nvPr/>
          </p:nvSpPr>
          <p:spPr>
            <a:xfrm>
              <a:off x="5867645" y="1375307"/>
              <a:ext cx="132835" cy="179117"/>
            </a:xfrm>
            <a:custGeom>
              <a:avLst/>
              <a:gdLst>
                <a:gd name="connsiteX0" fmla="*/ 117144 w 132835"/>
                <a:gd name="connsiteY0" fmla="*/ -342 h 179117"/>
                <a:gd name="connsiteX1" fmla="*/ 132680 w 132835"/>
                <a:gd name="connsiteY1" fmla="*/ -342 h 179117"/>
                <a:gd name="connsiteX2" fmla="*/ 132680 w 132835"/>
                <a:gd name="connsiteY2" fmla="*/ 178776 h 179117"/>
                <a:gd name="connsiteX3" fmla="*/ 115992 w 132835"/>
                <a:gd name="connsiteY3" fmla="*/ 178776 h 179117"/>
                <a:gd name="connsiteX4" fmla="*/ 15960 w 132835"/>
                <a:gd name="connsiteY4" fmla="*/ 53417 h 179117"/>
                <a:gd name="connsiteX5" fmla="*/ 15960 w 132835"/>
                <a:gd name="connsiteY5" fmla="*/ 178776 h 179117"/>
                <a:gd name="connsiteX6" fmla="*/ -156 w 132835"/>
                <a:gd name="connsiteY6" fmla="*/ 178776 h 179117"/>
                <a:gd name="connsiteX7" fmla="*/ -156 w 132835"/>
                <a:gd name="connsiteY7" fmla="*/ -342 h 179117"/>
                <a:gd name="connsiteX8" fmla="*/ 16780 w 132835"/>
                <a:gd name="connsiteY8" fmla="*/ -342 h 179117"/>
                <a:gd name="connsiteX9" fmla="*/ 117144 w 132835"/>
                <a:gd name="connsiteY9" fmla="*/ 120987 h 179117"/>
                <a:gd name="connsiteX10" fmla="*/ 117144 w 132835"/>
                <a:gd name="connsiteY10" fmla="*/ -342 h 179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2835" h="179117">
                  <a:moveTo>
                    <a:pt x="117144" y="-342"/>
                  </a:moveTo>
                  <a:lnTo>
                    <a:pt x="132680" y="-342"/>
                  </a:lnTo>
                  <a:lnTo>
                    <a:pt x="132680" y="178776"/>
                  </a:lnTo>
                  <a:lnTo>
                    <a:pt x="115992" y="178776"/>
                  </a:lnTo>
                  <a:lnTo>
                    <a:pt x="15960" y="53417"/>
                  </a:lnTo>
                  <a:lnTo>
                    <a:pt x="15960" y="178776"/>
                  </a:lnTo>
                  <a:lnTo>
                    <a:pt x="-156" y="178776"/>
                  </a:lnTo>
                  <a:lnTo>
                    <a:pt x="-156" y="-342"/>
                  </a:lnTo>
                  <a:lnTo>
                    <a:pt x="16780" y="-342"/>
                  </a:lnTo>
                  <a:lnTo>
                    <a:pt x="117144" y="120987"/>
                  </a:lnTo>
                  <a:lnTo>
                    <a:pt x="117144" y="-3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53" name="Freihandform: Form 52">
              <a:extLst>
                <a:ext uri="{FF2B5EF4-FFF2-40B4-BE49-F238E27FC236}">
                  <a16:creationId xmlns:a16="http://schemas.microsoft.com/office/drawing/2014/main" id="{4A71BB81-1780-48A7-A2DB-D0F477827481}"/>
                </a:ext>
              </a:extLst>
            </p:cNvPr>
            <p:cNvSpPr/>
            <p:nvPr/>
          </p:nvSpPr>
          <p:spPr>
            <a:xfrm>
              <a:off x="6073805" y="1375307"/>
              <a:ext cx="33955" cy="179117"/>
            </a:xfrm>
            <a:custGeom>
              <a:avLst/>
              <a:gdLst>
                <a:gd name="connsiteX0" fmla="*/ -156 w 33956"/>
                <a:gd name="connsiteY0" fmla="*/ -342 h 179117"/>
                <a:gd name="connsiteX1" fmla="*/ 33801 w 33956"/>
                <a:gd name="connsiteY1" fmla="*/ -342 h 179117"/>
                <a:gd name="connsiteX2" fmla="*/ 33801 w 33956"/>
                <a:gd name="connsiteY2" fmla="*/ 178776 h 179117"/>
                <a:gd name="connsiteX3" fmla="*/ -156 w 33956"/>
                <a:gd name="connsiteY3" fmla="*/ 178776 h 179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956" h="179117">
                  <a:moveTo>
                    <a:pt x="-156" y="-342"/>
                  </a:moveTo>
                  <a:lnTo>
                    <a:pt x="33801" y="-342"/>
                  </a:lnTo>
                  <a:lnTo>
                    <a:pt x="33801" y="178776"/>
                  </a:lnTo>
                  <a:lnTo>
                    <a:pt x="-156" y="1787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54" name="Freihandform: Form 53">
              <a:extLst>
                <a:ext uri="{FF2B5EF4-FFF2-40B4-BE49-F238E27FC236}">
                  <a16:creationId xmlns:a16="http://schemas.microsoft.com/office/drawing/2014/main" id="{3EB99877-C32C-4B54-9573-5DA202781EF9}"/>
                </a:ext>
              </a:extLst>
            </p:cNvPr>
            <p:cNvSpPr/>
            <p:nvPr/>
          </p:nvSpPr>
          <p:spPr>
            <a:xfrm>
              <a:off x="6149432" y="1375307"/>
              <a:ext cx="144923" cy="179117"/>
            </a:xfrm>
            <a:custGeom>
              <a:avLst/>
              <a:gdLst>
                <a:gd name="connsiteX0" fmla="*/ -156 w 144922"/>
                <a:gd name="connsiteY0" fmla="*/ -342 h 179117"/>
                <a:gd name="connsiteX1" fmla="*/ 39554 w 144922"/>
                <a:gd name="connsiteY1" fmla="*/ -342 h 179117"/>
                <a:gd name="connsiteX2" fmla="*/ 82378 w 144922"/>
                <a:gd name="connsiteY2" fmla="*/ 129617 h 179117"/>
                <a:gd name="connsiteX3" fmla="*/ 127498 w 144922"/>
                <a:gd name="connsiteY3" fmla="*/ -342 h 179117"/>
                <a:gd name="connsiteX4" fmla="*/ 144767 w 144922"/>
                <a:gd name="connsiteY4" fmla="*/ -342 h 179117"/>
                <a:gd name="connsiteX5" fmla="*/ 81226 w 144922"/>
                <a:gd name="connsiteY5" fmla="*/ 178776 h 179117"/>
                <a:gd name="connsiteX6" fmla="*/ 63385 w 144922"/>
                <a:gd name="connsiteY6" fmla="*/ 178776 h 179117"/>
                <a:gd name="connsiteX7" fmla="*/ -156 w 144922"/>
                <a:gd name="connsiteY7" fmla="*/ -342 h 179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4922" h="179117">
                  <a:moveTo>
                    <a:pt x="-156" y="-342"/>
                  </a:moveTo>
                  <a:lnTo>
                    <a:pt x="39554" y="-342"/>
                  </a:lnTo>
                  <a:lnTo>
                    <a:pt x="82378" y="129617"/>
                  </a:lnTo>
                  <a:lnTo>
                    <a:pt x="127498" y="-342"/>
                  </a:lnTo>
                  <a:lnTo>
                    <a:pt x="144767" y="-342"/>
                  </a:lnTo>
                  <a:lnTo>
                    <a:pt x="81226" y="178776"/>
                  </a:lnTo>
                  <a:lnTo>
                    <a:pt x="63385" y="178776"/>
                  </a:lnTo>
                  <a:lnTo>
                    <a:pt x="-156" y="-3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55" name="Freihandform: Form 54">
              <a:extLst>
                <a:ext uri="{FF2B5EF4-FFF2-40B4-BE49-F238E27FC236}">
                  <a16:creationId xmlns:a16="http://schemas.microsoft.com/office/drawing/2014/main" id="{28969D77-D3C8-41CD-80E3-EAFD760A5F4F}"/>
                </a:ext>
              </a:extLst>
            </p:cNvPr>
            <p:cNvSpPr/>
            <p:nvPr/>
          </p:nvSpPr>
          <p:spPr>
            <a:xfrm>
              <a:off x="6334579" y="1375307"/>
              <a:ext cx="96726" cy="179117"/>
            </a:xfrm>
            <a:custGeom>
              <a:avLst/>
              <a:gdLst>
                <a:gd name="connsiteX0" fmla="*/ 94875 w 96726"/>
                <a:gd name="connsiteY0" fmla="*/ -342 h 179117"/>
                <a:gd name="connsiteX1" fmla="*/ 94875 w 96726"/>
                <a:gd name="connsiteY1" fmla="*/ 14974 h 179117"/>
                <a:gd name="connsiteX2" fmla="*/ 34391 w 96726"/>
                <a:gd name="connsiteY2" fmla="*/ 14974 h 179117"/>
                <a:gd name="connsiteX3" fmla="*/ 34391 w 96726"/>
                <a:gd name="connsiteY3" fmla="*/ 72353 h 179117"/>
                <a:gd name="connsiteX4" fmla="*/ 93170 w 96726"/>
                <a:gd name="connsiteY4" fmla="*/ 72353 h 179117"/>
                <a:gd name="connsiteX5" fmla="*/ 93170 w 96726"/>
                <a:gd name="connsiteY5" fmla="*/ 87659 h 179117"/>
                <a:gd name="connsiteX6" fmla="*/ 34391 w 96726"/>
                <a:gd name="connsiteY6" fmla="*/ 87659 h 179117"/>
                <a:gd name="connsiteX7" fmla="*/ 34391 w 96726"/>
                <a:gd name="connsiteY7" fmla="*/ 162154 h 179117"/>
                <a:gd name="connsiteX8" fmla="*/ 96570 w 96726"/>
                <a:gd name="connsiteY8" fmla="*/ 162154 h 179117"/>
                <a:gd name="connsiteX9" fmla="*/ 96570 w 96726"/>
                <a:gd name="connsiteY9" fmla="*/ 178776 h 179117"/>
                <a:gd name="connsiteX10" fmla="*/ -156 w 96726"/>
                <a:gd name="connsiteY10" fmla="*/ 178776 h 179117"/>
                <a:gd name="connsiteX11" fmla="*/ -156 w 96726"/>
                <a:gd name="connsiteY11" fmla="*/ -342 h 179117"/>
                <a:gd name="connsiteX12" fmla="*/ 94875 w 96726"/>
                <a:gd name="connsiteY12" fmla="*/ -342 h 179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6726" h="179117">
                  <a:moveTo>
                    <a:pt x="94875" y="-342"/>
                  </a:moveTo>
                  <a:lnTo>
                    <a:pt x="94875" y="14974"/>
                  </a:lnTo>
                  <a:lnTo>
                    <a:pt x="34391" y="14974"/>
                  </a:lnTo>
                  <a:lnTo>
                    <a:pt x="34391" y="72353"/>
                  </a:lnTo>
                  <a:lnTo>
                    <a:pt x="93170" y="72353"/>
                  </a:lnTo>
                  <a:lnTo>
                    <a:pt x="93170" y="87659"/>
                  </a:lnTo>
                  <a:lnTo>
                    <a:pt x="34391" y="87659"/>
                  </a:lnTo>
                  <a:lnTo>
                    <a:pt x="34391" y="162154"/>
                  </a:lnTo>
                  <a:lnTo>
                    <a:pt x="96570" y="162154"/>
                  </a:lnTo>
                  <a:lnTo>
                    <a:pt x="96570" y="178776"/>
                  </a:lnTo>
                  <a:lnTo>
                    <a:pt x="-156" y="178776"/>
                  </a:lnTo>
                  <a:lnTo>
                    <a:pt x="-156" y="-342"/>
                  </a:lnTo>
                  <a:lnTo>
                    <a:pt x="94875" y="-3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56" name="Freihandform: Form 55">
              <a:extLst>
                <a:ext uri="{FF2B5EF4-FFF2-40B4-BE49-F238E27FC236}">
                  <a16:creationId xmlns:a16="http://schemas.microsoft.com/office/drawing/2014/main" id="{A33666F2-336D-4401-B2E4-22E5B753BD25}"/>
                </a:ext>
              </a:extLst>
            </p:cNvPr>
            <p:cNvSpPr/>
            <p:nvPr/>
          </p:nvSpPr>
          <p:spPr>
            <a:xfrm>
              <a:off x="6812307" y="1375307"/>
              <a:ext cx="33947" cy="179117"/>
            </a:xfrm>
            <a:custGeom>
              <a:avLst/>
              <a:gdLst>
                <a:gd name="connsiteX0" fmla="*/ -156 w 33947"/>
                <a:gd name="connsiteY0" fmla="*/ -342 h 179117"/>
                <a:gd name="connsiteX1" fmla="*/ 33791 w 33947"/>
                <a:gd name="connsiteY1" fmla="*/ -342 h 179117"/>
                <a:gd name="connsiteX2" fmla="*/ 33791 w 33947"/>
                <a:gd name="connsiteY2" fmla="*/ 178776 h 179117"/>
                <a:gd name="connsiteX3" fmla="*/ -156 w 33947"/>
                <a:gd name="connsiteY3" fmla="*/ 178776 h 179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947" h="179117">
                  <a:moveTo>
                    <a:pt x="-156" y="-342"/>
                  </a:moveTo>
                  <a:lnTo>
                    <a:pt x="33791" y="-342"/>
                  </a:lnTo>
                  <a:lnTo>
                    <a:pt x="33791" y="178776"/>
                  </a:lnTo>
                  <a:lnTo>
                    <a:pt x="-156" y="1787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57" name="Freihandform: Form 56">
              <a:extLst>
                <a:ext uri="{FF2B5EF4-FFF2-40B4-BE49-F238E27FC236}">
                  <a16:creationId xmlns:a16="http://schemas.microsoft.com/office/drawing/2014/main" id="{71D6BCDF-1405-4148-A870-1D4E10D1175B}"/>
                </a:ext>
              </a:extLst>
            </p:cNvPr>
            <p:cNvSpPr/>
            <p:nvPr/>
          </p:nvSpPr>
          <p:spPr>
            <a:xfrm>
              <a:off x="6886763" y="1375307"/>
              <a:ext cx="119986" cy="179117"/>
            </a:xfrm>
            <a:custGeom>
              <a:avLst/>
              <a:gdLst>
                <a:gd name="connsiteX0" fmla="*/ -156 w 119986"/>
                <a:gd name="connsiteY0" fmla="*/ -342 h 179117"/>
                <a:gd name="connsiteX1" fmla="*/ 119830 w 119986"/>
                <a:gd name="connsiteY1" fmla="*/ -342 h 179117"/>
                <a:gd name="connsiteX2" fmla="*/ 119830 w 119986"/>
                <a:gd name="connsiteY2" fmla="*/ 15393 h 179117"/>
                <a:gd name="connsiteX3" fmla="*/ 76472 w 119986"/>
                <a:gd name="connsiteY3" fmla="*/ 15393 h 179117"/>
                <a:gd name="connsiteX4" fmla="*/ 76472 w 119986"/>
                <a:gd name="connsiteY4" fmla="*/ 178776 h 179117"/>
                <a:gd name="connsiteX5" fmla="*/ 43630 w 119986"/>
                <a:gd name="connsiteY5" fmla="*/ 178776 h 179117"/>
                <a:gd name="connsiteX6" fmla="*/ 43630 w 119986"/>
                <a:gd name="connsiteY6" fmla="*/ 16251 h 179117"/>
                <a:gd name="connsiteX7" fmla="*/ -156 w 119986"/>
                <a:gd name="connsiteY7" fmla="*/ 16251 h 179117"/>
                <a:gd name="connsiteX8" fmla="*/ -156 w 119986"/>
                <a:gd name="connsiteY8" fmla="*/ -342 h 179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9986" h="179117">
                  <a:moveTo>
                    <a:pt x="-156" y="-342"/>
                  </a:moveTo>
                  <a:lnTo>
                    <a:pt x="119830" y="-342"/>
                  </a:lnTo>
                  <a:lnTo>
                    <a:pt x="119830" y="15393"/>
                  </a:lnTo>
                  <a:lnTo>
                    <a:pt x="76472" y="15393"/>
                  </a:lnTo>
                  <a:lnTo>
                    <a:pt x="76472" y="178776"/>
                  </a:lnTo>
                  <a:lnTo>
                    <a:pt x="43630" y="178776"/>
                  </a:lnTo>
                  <a:lnTo>
                    <a:pt x="43630" y="16251"/>
                  </a:lnTo>
                  <a:lnTo>
                    <a:pt x="-156" y="16251"/>
                  </a:lnTo>
                  <a:lnTo>
                    <a:pt x="-156" y="-3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58" name="Freihandform: Form 57">
              <a:extLst>
                <a:ext uri="{FF2B5EF4-FFF2-40B4-BE49-F238E27FC236}">
                  <a16:creationId xmlns:a16="http://schemas.microsoft.com/office/drawing/2014/main" id="{7781F1E5-2476-46AB-901C-D76387C8C1DC}"/>
                </a:ext>
              </a:extLst>
            </p:cNvPr>
            <p:cNvSpPr/>
            <p:nvPr/>
          </p:nvSpPr>
          <p:spPr>
            <a:xfrm>
              <a:off x="5670344" y="1375307"/>
              <a:ext cx="134978" cy="181517"/>
            </a:xfrm>
            <a:custGeom>
              <a:avLst/>
              <a:gdLst>
                <a:gd name="connsiteX0" fmla="*/ -156 w 134978"/>
                <a:gd name="connsiteY0" fmla="*/ 97670 h 181517"/>
                <a:gd name="connsiteX1" fmla="*/ 6 w 134978"/>
                <a:gd name="connsiteY1" fmla="*/ 113320 h 181517"/>
                <a:gd name="connsiteX2" fmla="*/ 70300 w 134978"/>
                <a:gd name="connsiteY2" fmla="*/ 181176 h 181517"/>
                <a:gd name="connsiteX3" fmla="*/ 134708 w 134978"/>
                <a:gd name="connsiteY3" fmla="*/ 96556 h 181517"/>
                <a:gd name="connsiteX4" fmla="*/ 134823 w 134978"/>
                <a:gd name="connsiteY4" fmla="*/ -342 h 181517"/>
                <a:gd name="connsiteX5" fmla="*/ 119945 w 134978"/>
                <a:gd name="connsiteY5" fmla="*/ -342 h 181517"/>
                <a:gd name="connsiteX6" fmla="*/ 119945 w 134978"/>
                <a:gd name="connsiteY6" fmla="*/ 97127 h 181517"/>
                <a:gd name="connsiteX7" fmla="*/ 80464 w 134978"/>
                <a:gd name="connsiteY7" fmla="*/ 163526 h 181517"/>
                <a:gd name="connsiteX8" fmla="*/ 34944 w 134978"/>
                <a:gd name="connsiteY8" fmla="*/ 102252 h 181517"/>
                <a:gd name="connsiteX9" fmla="*/ 34944 w 134978"/>
                <a:gd name="connsiteY9" fmla="*/ -342 h 181517"/>
                <a:gd name="connsiteX10" fmla="*/ -156 w 134978"/>
                <a:gd name="connsiteY10" fmla="*/ -342 h 181517"/>
                <a:gd name="connsiteX11" fmla="*/ -156 w 134978"/>
                <a:gd name="connsiteY11" fmla="*/ 97670 h 181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4978" h="181517">
                  <a:moveTo>
                    <a:pt x="-156" y="97670"/>
                  </a:moveTo>
                  <a:cubicBezTo>
                    <a:pt x="-137" y="104033"/>
                    <a:pt x="6" y="108938"/>
                    <a:pt x="6" y="113320"/>
                  </a:cubicBezTo>
                  <a:cubicBezTo>
                    <a:pt x="6" y="161831"/>
                    <a:pt x="30762" y="181176"/>
                    <a:pt x="70300" y="181176"/>
                  </a:cubicBezTo>
                  <a:cubicBezTo>
                    <a:pt x="115154" y="181176"/>
                    <a:pt x="134708" y="156411"/>
                    <a:pt x="134708" y="96556"/>
                  </a:cubicBezTo>
                  <a:lnTo>
                    <a:pt x="134823" y="-342"/>
                  </a:lnTo>
                  <a:lnTo>
                    <a:pt x="119945" y="-342"/>
                  </a:lnTo>
                  <a:lnTo>
                    <a:pt x="119945" y="97127"/>
                  </a:lnTo>
                  <a:cubicBezTo>
                    <a:pt x="119354" y="138590"/>
                    <a:pt x="112668" y="163526"/>
                    <a:pt x="80464" y="163526"/>
                  </a:cubicBezTo>
                  <a:cubicBezTo>
                    <a:pt x="52431" y="163526"/>
                    <a:pt x="36868" y="154544"/>
                    <a:pt x="34944" y="102252"/>
                  </a:cubicBezTo>
                  <a:lnTo>
                    <a:pt x="34944" y="-342"/>
                  </a:lnTo>
                  <a:lnTo>
                    <a:pt x="-156" y="-342"/>
                  </a:lnTo>
                  <a:lnTo>
                    <a:pt x="-156" y="9767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59" name="Freihandform: Form 58">
              <a:extLst>
                <a:ext uri="{FF2B5EF4-FFF2-40B4-BE49-F238E27FC236}">
                  <a16:creationId xmlns:a16="http://schemas.microsoft.com/office/drawing/2014/main" id="{CC085D2D-F1FE-4B99-8AB2-B1A8A8C308AA}"/>
                </a:ext>
              </a:extLst>
            </p:cNvPr>
            <p:cNvSpPr/>
            <p:nvPr/>
          </p:nvSpPr>
          <p:spPr>
            <a:xfrm>
              <a:off x="7170797" y="1375307"/>
              <a:ext cx="119976" cy="179117"/>
            </a:xfrm>
            <a:custGeom>
              <a:avLst/>
              <a:gdLst>
                <a:gd name="connsiteX0" fmla="*/ -156 w 119976"/>
                <a:gd name="connsiteY0" fmla="*/ -342 h 179117"/>
                <a:gd name="connsiteX1" fmla="*/ 119821 w 119976"/>
                <a:gd name="connsiteY1" fmla="*/ -342 h 179117"/>
                <a:gd name="connsiteX2" fmla="*/ 119821 w 119976"/>
                <a:gd name="connsiteY2" fmla="*/ 15393 h 179117"/>
                <a:gd name="connsiteX3" fmla="*/ 76473 w 119976"/>
                <a:gd name="connsiteY3" fmla="*/ 15393 h 179117"/>
                <a:gd name="connsiteX4" fmla="*/ 76473 w 119976"/>
                <a:gd name="connsiteY4" fmla="*/ 178776 h 179117"/>
                <a:gd name="connsiteX5" fmla="*/ 43621 w 119976"/>
                <a:gd name="connsiteY5" fmla="*/ 178776 h 179117"/>
                <a:gd name="connsiteX6" fmla="*/ 43621 w 119976"/>
                <a:gd name="connsiteY6" fmla="*/ 16251 h 179117"/>
                <a:gd name="connsiteX7" fmla="*/ -156 w 119976"/>
                <a:gd name="connsiteY7" fmla="*/ 16251 h 179117"/>
                <a:gd name="connsiteX8" fmla="*/ -156 w 119976"/>
                <a:gd name="connsiteY8" fmla="*/ -342 h 179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9976" h="179117">
                  <a:moveTo>
                    <a:pt x="-156" y="-342"/>
                  </a:moveTo>
                  <a:lnTo>
                    <a:pt x="119821" y="-342"/>
                  </a:lnTo>
                  <a:lnTo>
                    <a:pt x="119821" y="15393"/>
                  </a:lnTo>
                  <a:lnTo>
                    <a:pt x="76473" y="15393"/>
                  </a:lnTo>
                  <a:lnTo>
                    <a:pt x="76473" y="178776"/>
                  </a:lnTo>
                  <a:lnTo>
                    <a:pt x="43621" y="178776"/>
                  </a:lnTo>
                  <a:lnTo>
                    <a:pt x="43621" y="16251"/>
                  </a:lnTo>
                  <a:lnTo>
                    <a:pt x="-156" y="16251"/>
                  </a:lnTo>
                  <a:lnTo>
                    <a:pt x="-156" y="-3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60" name="Freihandform: Form 59">
              <a:extLst>
                <a:ext uri="{FF2B5EF4-FFF2-40B4-BE49-F238E27FC236}">
                  <a16:creationId xmlns:a16="http://schemas.microsoft.com/office/drawing/2014/main" id="{0A89810D-D555-4C63-A5C8-E3FFD551093C}"/>
                </a:ext>
              </a:extLst>
            </p:cNvPr>
            <p:cNvSpPr/>
            <p:nvPr/>
          </p:nvSpPr>
          <p:spPr>
            <a:xfrm>
              <a:off x="6487015" y="1375307"/>
              <a:ext cx="133073" cy="179117"/>
            </a:xfrm>
            <a:custGeom>
              <a:avLst/>
              <a:gdLst>
                <a:gd name="connsiteX0" fmla="*/ 85169 w 133073"/>
                <a:gd name="connsiteY0" fmla="*/ 49293 h 179117"/>
                <a:gd name="connsiteX1" fmla="*/ 43326 w 133073"/>
                <a:gd name="connsiteY1" fmla="*/ 86154 h 179117"/>
                <a:gd name="connsiteX2" fmla="*/ 34163 w 133073"/>
                <a:gd name="connsiteY2" fmla="*/ 85993 h 179117"/>
                <a:gd name="connsiteX3" fmla="*/ 34163 w 133073"/>
                <a:gd name="connsiteY3" fmla="*/ 13250 h 179117"/>
                <a:gd name="connsiteX4" fmla="*/ 85169 w 133073"/>
                <a:gd name="connsiteY4" fmla="*/ 49293 h 179117"/>
                <a:gd name="connsiteX5" fmla="*/ 93284 w 133073"/>
                <a:gd name="connsiteY5" fmla="*/ 178776 h 179117"/>
                <a:gd name="connsiteX6" fmla="*/ 132918 w 133073"/>
                <a:gd name="connsiteY6" fmla="*/ 178776 h 179117"/>
                <a:gd name="connsiteX7" fmla="*/ 77587 w 133073"/>
                <a:gd name="connsiteY7" fmla="*/ 89764 h 179117"/>
                <a:gd name="connsiteX8" fmla="*/ 117211 w 133073"/>
                <a:gd name="connsiteY8" fmla="*/ 42397 h 179117"/>
                <a:gd name="connsiteX9" fmla="*/ 100590 w 133073"/>
                <a:gd name="connsiteY9" fmla="*/ 8411 h 179117"/>
                <a:gd name="connsiteX10" fmla="*/ 56356 w 133073"/>
                <a:gd name="connsiteY10" fmla="*/ -342 h 179117"/>
                <a:gd name="connsiteX11" fmla="*/ -156 w 133073"/>
                <a:gd name="connsiteY11" fmla="*/ -342 h 179117"/>
                <a:gd name="connsiteX12" fmla="*/ -156 w 133073"/>
                <a:gd name="connsiteY12" fmla="*/ 178776 h 179117"/>
                <a:gd name="connsiteX13" fmla="*/ 34163 w 133073"/>
                <a:gd name="connsiteY13" fmla="*/ 178776 h 179117"/>
                <a:gd name="connsiteX14" fmla="*/ 34163 w 133073"/>
                <a:gd name="connsiteY14" fmla="*/ 94994 h 179117"/>
                <a:gd name="connsiteX15" fmla="*/ 44840 w 133073"/>
                <a:gd name="connsiteY15" fmla="*/ 94994 h 179117"/>
                <a:gd name="connsiteX16" fmla="*/ 93284 w 133073"/>
                <a:gd name="connsiteY16" fmla="*/ 178776 h 179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3073" h="179117">
                  <a:moveTo>
                    <a:pt x="85169" y="49293"/>
                  </a:moveTo>
                  <a:cubicBezTo>
                    <a:pt x="85169" y="73496"/>
                    <a:pt x="76587" y="86202"/>
                    <a:pt x="43326" y="86154"/>
                  </a:cubicBezTo>
                  <a:cubicBezTo>
                    <a:pt x="41535" y="86154"/>
                    <a:pt x="36210" y="86250"/>
                    <a:pt x="34163" y="85993"/>
                  </a:cubicBezTo>
                  <a:lnTo>
                    <a:pt x="34163" y="13250"/>
                  </a:lnTo>
                  <a:cubicBezTo>
                    <a:pt x="72863" y="12974"/>
                    <a:pt x="85169" y="18918"/>
                    <a:pt x="85169" y="49293"/>
                  </a:cubicBezTo>
                  <a:close/>
                  <a:moveTo>
                    <a:pt x="93284" y="178776"/>
                  </a:moveTo>
                  <a:lnTo>
                    <a:pt x="132918" y="178776"/>
                  </a:lnTo>
                  <a:cubicBezTo>
                    <a:pt x="114249" y="149677"/>
                    <a:pt x="93941" y="118854"/>
                    <a:pt x="77587" y="89764"/>
                  </a:cubicBezTo>
                  <a:cubicBezTo>
                    <a:pt x="102885" y="83326"/>
                    <a:pt x="117211" y="67362"/>
                    <a:pt x="117211" y="42397"/>
                  </a:cubicBezTo>
                  <a:cubicBezTo>
                    <a:pt x="117211" y="27204"/>
                    <a:pt x="110810" y="15879"/>
                    <a:pt x="100590" y="8411"/>
                  </a:cubicBezTo>
                  <a:cubicBezTo>
                    <a:pt x="91646" y="1972"/>
                    <a:pt x="82178" y="-342"/>
                    <a:pt x="56356" y="-342"/>
                  </a:cubicBezTo>
                  <a:lnTo>
                    <a:pt x="-156" y="-342"/>
                  </a:lnTo>
                  <a:lnTo>
                    <a:pt x="-156" y="178776"/>
                  </a:lnTo>
                  <a:lnTo>
                    <a:pt x="34163" y="178776"/>
                  </a:lnTo>
                  <a:lnTo>
                    <a:pt x="34163" y="94994"/>
                  </a:lnTo>
                  <a:lnTo>
                    <a:pt x="44840" y="94994"/>
                  </a:lnTo>
                  <a:lnTo>
                    <a:pt x="93284" y="1787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61" name="Freihandform: Form 60">
              <a:extLst>
                <a:ext uri="{FF2B5EF4-FFF2-40B4-BE49-F238E27FC236}">
                  <a16:creationId xmlns:a16="http://schemas.microsoft.com/office/drawing/2014/main" id="{A6313571-8699-4CD4-AB49-59032DC14E8E}"/>
                </a:ext>
              </a:extLst>
            </p:cNvPr>
            <p:cNvSpPr/>
            <p:nvPr/>
          </p:nvSpPr>
          <p:spPr>
            <a:xfrm>
              <a:off x="5830334" y="1610289"/>
              <a:ext cx="147942" cy="178375"/>
            </a:xfrm>
            <a:custGeom>
              <a:avLst/>
              <a:gdLst>
                <a:gd name="connsiteX0" fmla="*/ 41030 w 147942"/>
                <a:gd name="connsiteY0" fmla="*/ 110796 h 178374"/>
                <a:gd name="connsiteX1" fmla="*/ 86322 w 147942"/>
                <a:gd name="connsiteY1" fmla="*/ 110796 h 178374"/>
                <a:gd name="connsiteX2" fmla="*/ 64233 w 147942"/>
                <a:gd name="connsiteY2" fmla="*/ 44197 h 178374"/>
                <a:gd name="connsiteX3" fmla="*/ 41030 w 147942"/>
                <a:gd name="connsiteY3" fmla="*/ 110796 h 178374"/>
                <a:gd name="connsiteX4" fmla="*/ 82940 w 147942"/>
                <a:gd name="connsiteY4" fmla="*/ -342 h 178374"/>
                <a:gd name="connsiteX5" fmla="*/ 65357 w 147942"/>
                <a:gd name="connsiteY5" fmla="*/ -342 h 178374"/>
                <a:gd name="connsiteX6" fmla="*/ -156 w 147942"/>
                <a:gd name="connsiteY6" fmla="*/ 178033 h 178374"/>
                <a:gd name="connsiteX7" fmla="*/ 16532 w 147942"/>
                <a:gd name="connsiteY7" fmla="*/ 178033 h 178374"/>
                <a:gd name="connsiteX8" fmla="*/ 36782 w 147942"/>
                <a:gd name="connsiteY8" fmla="*/ 123302 h 178374"/>
                <a:gd name="connsiteX9" fmla="*/ 90951 w 147942"/>
                <a:gd name="connsiteY9" fmla="*/ 123302 h 178374"/>
                <a:gd name="connsiteX10" fmla="*/ 107639 w 147942"/>
                <a:gd name="connsiteY10" fmla="*/ 178033 h 178374"/>
                <a:gd name="connsiteX11" fmla="*/ 147786 w 147942"/>
                <a:gd name="connsiteY11" fmla="*/ 178033 h 178374"/>
                <a:gd name="connsiteX12" fmla="*/ 82940 w 147942"/>
                <a:gd name="connsiteY12" fmla="*/ -342 h 178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7942" h="178374">
                  <a:moveTo>
                    <a:pt x="41030" y="110796"/>
                  </a:moveTo>
                  <a:lnTo>
                    <a:pt x="86322" y="110796"/>
                  </a:lnTo>
                  <a:cubicBezTo>
                    <a:pt x="79587" y="89907"/>
                    <a:pt x="71663" y="64323"/>
                    <a:pt x="64233" y="44197"/>
                  </a:cubicBezTo>
                  <a:cubicBezTo>
                    <a:pt x="56223" y="67895"/>
                    <a:pt x="50707" y="84088"/>
                    <a:pt x="41030" y="110796"/>
                  </a:cubicBezTo>
                  <a:close/>
                  <a:moveTo>
                    <a:pt x="82940" y="-342"/>
                  </a:moveTo>
                  <a:lnTo>
                    <a:pt x="65357" y="-342"/>
                  </a:lnTo>
                  <a:lnTo>
                    <a:pt x="-156" y="178033"/>
                  </a:lnTo>
                  <a:lnTo>
                    <a:pt x="16532" y="178033"/>
                  </a:lnTo>
                  <a:lnTo>
                    <a:pt x="36782" y="123302"/>
                  </a:lnTo>
                  <a:lnTo>
                    <a:pt x="90951" y="123302"/>
                  </a:lnTo>
                  <a:lnTo>
                    <a:pt x="107639" y="178033"/>
                  </a:lnTo>
                  <a:lnTo>
                    <a:pt x="147786" y="178033"/>
                  </a:lnTo>
                  <a:lnTo>
                    <a:pt x="82940" y="-3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62" name="Freihandform: Form 61">
              <a:extLst>
                <a:ext uri="{FF2B5EF4-FFF2-40B4-BE49-F238E27FC236}">
                  <a16:creationId xmlns:a16="http://schemas.microsoft.com/office/drawing/2014/main" id="{7FA15F6E-8D46-48E6-9A10-F659E4ADC965}"/>
                </a:ext>
              </a:extLst>
            </p:cNvPr>
            <p:cNvSpPr/>
            <p:nvPr/>
          </p:nvSpPr>
          <p:spPr>
            <a:xfrm>
              <a:off x="6159955" y="1610404"/>
              <a:ext cx="132426" cy="178260"/>
            </a:xfrm>
            <a:custGeom>
              <a:avLst/>
              <a:gdLst>
                <a:gd name="connsiteX0" fmla="*/ 85150 w 132426"/>
                <a:gd name="connsiteY0" fmla="*/ 48436 h 178260"/>
                <a:gd name="connsiteX1" fmla="*/ 43307 w 132426"/>
                <a:gd name="connsiteY1" fmla="*/ 85307 h 178260"/>
                <a:gd name="connsiteX2" fmla="*/ 34153 w 132426"/>
                <a:gd name="connsiteY2" fmla="*/ 85135 h 178260"/>
                <a:gd name="connsiteX3" fmla="*/ 34153 w 132426"/>
                <a:gd name="connsiteY3" fmla="*/ 12393 h 178260"/>
                <a:gd name="connsiteX4" fmla="*/ 85150 w 132426"/>
                <a:gd name="connsiteY4" fmla="*/ 48436 h 178260"/>
                <a:gd name="connsiteX5" fmla="*/ 92637 w 132426"/>
                <a:gd name="connsiteY5" fmla="*/ 177919 h 178260"/>
                <a:gd name="connsiteX6" fmla="*/ 132270 w 132426"/>
                <a:gd name="connsiteY6" fmla="*/ 177919 h 178260"/>
                <a:gd name="connsiteX7" fmla="*/ 77578 w 132426"/>
                <a:gd name="connsiteY7" fmla="*/ 89774 h 178260"/>
                <a:gd name="connsiteX8" fmla="*/ 117202 w 132426"/>
                <a:gd name="connsiteY8" fmla="*/ 42406 h 178260"/>
                <a:gd name="connsiteX9" fmla="*/ 100581 w 132426"/>
                <a:gd name="connsiteY9" fmla="*/ 8421 h 178260"/>
                <a:gd name="connsiteX10" fmla="*/ 56356 w 132426"/>
                <a:gd name="connsiteY10" fmla="*/ -342 h 178260"/>
                <a:gd name="connsiteX11" fmla="*/ -156 w 132426"/>
                <a:gd name="connsiteY11" fmla="*/ -342 h 178260"/>
                <a:gd name="connsiteX12" fmla="*/ -156 w 132426"/>
                <a:gd name="connsiteY12" fmla="*/ 177919 h 178260"/>
                <a:gd name="connsiteX13" fmla="*/ 34163 w 132426"/>
                <a:gd name="connsiteY13" fmla="*/ 177919 h 178260"/>
                <a:gd name="connsiteX14" fmla="*/ 34163 w 132426"/>
                <a:gd name="connsiteY14" fmla="*/ 95003 h 178260"/>
                <a:gd name="connsiteX15" fmla="*/ 44831 w 132426"/>
                <a:gd name="connsiteY15" fmla="*/ 94984 h 178260"/>
                <a:gd name="connsiteX16" fmla="*/ 92637 w 132426"/>
                <a:gd name="connsiteY16" fmla="*/ 177919 h 178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2426" h="178260">
                  <a:moveTo>
                    <a:pt x="85150" y="48436"/>
                  </a:moveTo>
                  <a:cubicBezTo>
                    <a:pt x="85150" y="72639"/>
                    <a:pt x="76568" y="85364"/>
                    <a:pt x="43307" y="85307"/>
                  </a:cubicBezTo>
                  <a:cubicBezTo>
                    <a:pt x="41516" y="85307"/>
                    <a:pt x="36201" y="85402"/>
                    <a:pt x="34153" y="85135"/>
                  </a:cubicBezTo>
                  <a:lnTo>
                    <a:pt x="34153" y="12393"/>
                  </a:lnTo>
                  <a:cubicBezTo>
                    <a:pt x="72844" y="12126"/>
                    <a:pt x="85150" y="18060"/>
                    <a:pt x="85150" y="48436"/>
                  </a:cubicBezTo>
                  <a:close/>
                  <a:moveTo>
                    <a:pt x="92637" y="177919"/>
                  </a:moveTo>
                  <a:lnTo>
                    <a:pt x="132270" y="177919"/>
                  </a:lnTo>
                  <a:cubicBezTo>
                    <a:pt x="113601" y="148820"/>
                    <a:pt x="93942" y="118873"/>
                    <a:pt x="77578" y="89774"/>
                  </a:cubicBezTo>
                  <a:cubicBezTo>
                    <a:pt x="102886" y="83335"/>
                    <a:pt x="117202" y="67371"/>
                    <a:pt x="117202" y="42406"/>
                  </a:cubicBezTo>
                  <a:cubicBezTo>
                    <a:pt x="117202" y="27205"/>
                    <a:pt x="110810" y="15879"/>
                    <a:pt x="100581" y="8421"/>
                  </a:cubicBezTo>
                  <a:cubicBezTo>
                    <a:pt x="91637" y="1982"/>
                    <a:pt x="82178" y="-342"/>
                    <a:pt x="56356" y="-342"/>
                  </a:cubicBezTo>
                  <a:lnTo>
                    <a:pt x="-156" y="-342"/>
                  </a:lnTo>
                  <a:lnTo>
                    <a:pt x="-156" y="177919"/>
                  </a:lnTo>
                  <a:lnTo>
                    <a:pt x="34163" y="177919"/>
                  </a:lnTo>
                  <a:lnTo>
                    <a:pt x="34163" y="95003"/>
                  </a:lnTo>
                  <a:lnTo>
                    <a:pt x="44831" y="94984"/>
                  </a:lnTo>
                  <a:lnTo>
                    <a:pt x="92637" y="17791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63" name="Freihandform: Form 62">
              <a:extLst>
                <a:ext uri="{FF2B5EF4-FFF2-40B4-BE49-F238E27FC236}">
                  <a16:creationId xmlns:a16="http://schemas.microsoft.com/office/drawing/2014/main" id="{A538BB73-F934-4DD4-9712-FD7429FC70B0}"/>
                </a:ext>
              </a:extLst>
            </p:cNvPr>
            <p:cNvSpPr/>
            <p:nvPr/>
          </p:nvSpPr>
          <p:spPr>
            <a:xfrm>
              <a:off x="5670341" y="1610287"/>
              <a:ext cx="129063" cy="178393"/>
            </a:xfrm>
            <a:custGeom>
              <a:avLst/>
              <a:gdLst>
                <a:gd name="connsiteX0" fmla="*/ 34334 w 129063"/>
                <a:gd name="connsiteY0" fmla="*/ 90241 h 178393"/>
                <a:gd name="connsiteX1" fmla="*/ 53556 w 129063"/>
                <a:gd name="connsiteY1" fmla="*/ 90241 h 178393"/>
                <a:gd name="connsiteX2" fmla="*/ 89998 w 129063"/>
                <a:gd name="connsiteY2" fmla="*/ 128169 h 178393"/>
                <a:gd name="connsiteX3" fmla="*/ 57965 w 129063"/>
                <a:gd name="connsiteY3" fmla="*/ 164841 h 178393"/>
                <a:gd name="connsiteX4" fmla="*/ 34334 w 129063"/>
                <a:gd name="connsiteY4" fmla="*/ 164803 h 178393"/>
                <a:gd name="connsiteX5" fmla="*/ 34334 w 129063"/>
                <a:gd name="connsiteY5" fmla="*/ 90241 h 178393"/>
                <a:gd name="connsiteX6" fmla="*/ 88626 w 129063"/>
                <a:gd name="connsiteY6" fmla="*/ 44702 h 178393"/>
                <a:gd name="connsiteX7" fmla="*/ 54384 w 129063"/>
                <a:gd name="connsiteY7" fmla="*/ 77849 h 178393"/>
                <a:gd name="connsiteX8" fmla="*/ 34429 w 129063"/>
                <a:gd name="connsiteY8" fmla="*/ 77849 h 178393"/>
                <a:gd name="connsiteX9" fmla="*/ 34429 w 129063"/>
                <a:gd name="connsiteY9" fmla="*/ 12479 h 178393"/>
                <a:gd name="connsiteX10" fmla="*/ 55746 w 129063"/>
                <a:gd name="connsiteY10" fmla="*/ 12479 h 178393"/>
                <a:gd name="connsiteX11" fmla="*/ 88626 w 129063"/>
                <a:gd name="connsiteY11" fmla="*/ 44702 h 178393"/>
                <a:gd name="connsiteX12" fmla="*/ -156 w 129063"/>
                <a:gd name="connsiteY12" fmla="*/ -342 h 178393"/>
                <a:gd name="connsiteX13" fmla="*/ -156 w 129063"/>
                <a:gd name="connsiteY13" fmla="*/ 178033 h 178393"/>
                <a:gd name="connsiteX14" fmla="*/ 66576 w 129063"/>
                <a:gd name="connsiteY14" fmla="*/ 178052 h 178393"/>
                <a:gd name="connsiteX15" fmla="*/ 128908 w 129063"/>
                <a:gd name="connsiteY15" fmla="*/ 126369 h 178393"/>
                <a:gd name="connsiteX16" fmla="*/ 80635 w 129063"/>
                <a:gd name="connsiteY16" fmla="*/ 82945 h 178393"/>
                <a:gd name="connsiteX17" fmla="*/ 124345 w 129063"/>
                <a:gd name="connsiteY17" fmla="*/ 39787 h 178393"/>
                <a:gd name="connsiteX18" fmla="*/ 70177 w 129063"/>
                <a:gd name="connsiteY18" fmla="*/ -266 h 178393"/>
                <a:gd name="connsiteX19" fmla="*/ -156 w 129063"/>
                <a:gd name="connsiteY19" fmla="*/ -342 h 178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9063" h="178393">
                  <a:moveTo>
                    <a:pt x="34334" y="90241"/>
                  </a:moveTo>
                  <a:lnTo>
                    <a:pt x="53556" y="90241"/>
                  </a:lnTo>
                  <a:cubicBezTo>
                    <a:pt x="75006" y="90241"/>
                    <a:pt x="89998" y="104138"/>
                    <a:pt x="89998" y="128169"/>
                  </a:cubicBezTo>
                  <a:cubicBezTo>
                    <a:pt x="89998" y="150658"/>
                    <a:pt x="73787" y="164841"/>
                    <a:pt x="57965" y="164841"/>
                  </a:cubicBezTo>
                  <a:lnTo>
                    <a:pt x="34334" y="164803"/>
                  </a:lnTo>
                  <a:lnTo>
                    <a:pt x="34334" y="90241"/>
                  </a:lnTo>
                  <a:close/>
                  <a:moveTo>
                    <a:pt x="88626" y="44702"/>
                  </a:moveTo>
                  <a:cubicBezTo>
                    <a:pt x="88626" y="66676"/>
                    <a:pt x="69672" y="77849"/>
                    <a:pt x="54384" y="77849"/>
                  </a:cubicBezTo>
                  <a:lnTo>
                    <a:pt x="34429" y="77849"/>
                  </a:lnTo>
                  <a:lnTo>
                    <a:pt x="34429" y="12479"/>
                  </a:lnTo>
                  <a:lnTo>
                    <a:pt x="55746" y="12479"/>
                  </a:lnTo>
                  <a:cubicBezTo>
                    <a:pt x="76930" y="12479"/>
                    <a:pt x="88626" y="28166"/>
                    <a:pt x="88626" y="44702"/>
                  </a:cubicBezTo>
                  <a:close/>
                  <a:moveTo>
                    <a:pt x="-156" y="-342"/>
                  </a:moveTo>
                  <a:lnTo>
                    <a:pt x="-156" y="178033"/>
                  </a:lnTo>
                  <a:lnTo>
                    <a:pt x="66576" y="178052"/>
                  </a:lnTo>
                  <a:cubicBezTo>
                    <a:pt x="98494" y="178052"/>
                    <a:pt x="128908" y="163317"/>
                    <a:pt x="128908" y="126369"/>
                  </a:cubicBezTo>
                  <a:cubicBezTo>
                    <a:pt x="128908" y="95099"/>
                    <a:pt x="96999" y="83726"/>
                    <a:pt x="80635" y="82945"/>
                  </a:cubicBezTo>
                  <a:cubicBezTo>
                    <a:pt x="97266" y="79839"/>
                    <a:pt x="124345" y="67952"/>
                    <a:pt x="124345" y="39787"/>
                  </a:cubicBezTo>
                  <a:cubicBezTo>
                    <a:pt x="124345" y="11622"/>
                    <a:pt x="107219" y="-542"/>
                    <a:pt x="70177" y="-266"/>
                  </a:cubicBezTo>
                  <a:lnTo>
                    <a:pt x="-156" y="-3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64" name="Freihandform: Form 63">
              <a:extLst>
                <a:ext uri="{FF2B5EF4-FFF2-40B4-BE49-F238E27FC236}">
                  <a16:creationId xmlns:a16="http://schemas.microsoft.com/office/drawing/2014/main" id="{42208BA5-6103-4C78-9471-290554C1E39B}"/>
                </a:ext>
              </a:extLst>
            </p:cNvPr>
            <p:cNvSpPr/>
            <p:nvPr/>
          </p:nvSpPr>
          <p:spPr>
            <a:xfrm>
              <a:off x="7033768" y="1361045"/>
              <a:ext cx="26861" cy="26861"/>
            </a:xfrm>
            <a:custGeom>
              <a:avLst/>
              <a:gdLst>
                <a:gd name="connsiteX0" fmla="*/ -156 w 26860"/>
                <a:gd name="connsiteY0" fmla="*/ 13088 h 26860"/>
                <a:gd name="connsiteX1" fmla="*/ 13274 w 26860"/>
                <a:gd name="connsiteY1" fmla="*/ -342 h 26860"/>
                <a:gd name="connsiteX2" fmla="*/ 26705 w 26860"/>
                <a:gd name="connsiteY2" fmla="*/ 13088 h 26860"/>
                <a:gd name="connsiteX3" fmla="*/ 13274 w 26860"/>
                <a:gd name="connsiteY3" fmla="*/ 26519 h 26860"/>
                <a:gd name="connsiteX4" fmla="*/ -156 w 26860"/>
                <a:gd name="connsiteY4" fmla="*/ 13088 h 26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860" h="26860">
                  <a:moveTo>
                    <a:pt x="-156" y="13088"/>
                  </a:moveTo>
                  <a:cubicBezTo>
                    <a:pt x="-156" y="5668"/>
                    <a:pt x="5864" y="-342"/>
                    <a:pt x="13274" y="-342"/>
                  </a:cubicBezTo>
                  <a:cubicBezTo>
                    <a:pt x="20694" y="-342"/>
                    <a:pt x="26705" y="5668"/>
                    <a:pt x="26705" y="13088"/>
                  </a:cubicBezTo>
                  <a:cubicBezTo>
                    <a:pt x="26705" y="20508"/>
                    <a:pt x="20694" y="26519"/>
                    <a:pt x="13274" y="26519"/>
                  </a:cubicBezTo>
                  <a:cubicBezTo>
                    <a:pt x="5864" y="26519"/>
                    <a:pt x="-156" y="20508"/>
                    <a:pt x="-156" y="13088"/>
                  </a:cubicBezTo>
                  <a:close/>
                </a:path>
              </a:pathLst>
            </a:custGeom>
            <a:grpFill/>
            <a:ln w="457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65" name="Freihandform: Form 64">
              <a:extLst>
                <a:ext uri="{FF2B5EF4-FFF2-40B4-BE49-F238E27FC236}">
                  <a16:creationId xmlns:a16="http://schemas.microsoft.com/office/drawing/2014/main" id="{F7ED5344-2367-4163-AFC1-39F42F605DE6}"/>
                </a:ext>
              </a:extLst>
            </p:cNvPr>
            <p:cNvSpPr/>
            <p:nvPr/>
          </p:nvSpPr>
          <p:spPr>
            <a:xfrm>
              <a:off x="7117627" y="1361047"/>
              <a:ext cx="26861" cy="26861"/>
            </a:xfrm>
            <a:custGeom>
              <a:avLst/>
              <a:gdLst>
                <a:gd name="connsiteX0" fmla="*/ -156 w 26860"/>
                <a:gd name="connsiteY0" fmla="*/ 13088 h 26860"/>
                <a:gd name="connsiteX1" fmla="*/ 13274 w 26860"/>
                <a:gd name="connsiteY1" fmla="*/ -342 h 26860"/>
                <a:gd name="connsiteX2" fmla="*/ 26705 w 26860"/>
                <a:gd name="connsiteY2" fmla="*/ 13088 h 26860"/>
                <a:gd name="connsiteX3" fmla="*/ 13274 w 26860"/>
                <a:gd name="connsiteY3" fmla="*/ 26519 h 26860"/>
                <a:gd name="connsiteX4" fmla="*/ -156 w 26860"/>
                <a:gd name="connsiteY4" fmla="*/ 13088 h 26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860" h="26860">
                  <a:moveTo>
                    <a:pt x="-156" y="13088"/>
                  </a:moveTo>
                  <a:cubicBezTo>
                    <a:pt x="-156" y="5668"/>
                    <a:pt x="5864" y="-342"/>
                    <a:pt x="13274" y="-342"/>
                  </a:cubicBezTo>
                  <a:cubicBezTo>
                    <a:pt x="20694" y="-342"/>
                    <a:pt x="26705" y="5668"/>
                    <a:pt x="26705" y="13088"/>
                  </a:cubicBezTo>
                  <a:cubicBezTo>
                    <a:pt x="26705" y="20508"/>
                    <a:pt x="20694" y="26519"/>
                    <a:pt x="13274" y="26519"/>
                  </a:cubicBezTo>
                  <a:cubicBezTo>
                    <a:pt x="5864" y="26519"/>
                    <a:pt x="-156" y="20508"/>
                    <a:pt x="-156" y="13088"/>
                  </a:cubicBezTo>
                  <a:close/>
                </a:path>
              </a:pathLst>
            </a:custGeom>
            <a:grpFill/>
            <a:ln w="457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66" name="Freihandform: Form 65">
              <a:extLst>
                <a:ext uri="{FF2B5EF4-FFF2-40B4-BE49-F238E27FC236}">
                  <a16:creationId xmlns:a16="http://schemas.microsoft.com/office/drawing/2014/main" id="{99D4B042-FFC3-45F6-90EC-1AD9A8B11D26}"/>
                </a:ext>
              </a:extLst>
            </p:cNvPr>
            <p:cNvSpPr/>
            <p:nvPr/>
          </p:nvSpPr>
          <p:spPr>
            <a:xfrm>
              <a:off x="7015441" y="1374991"/>
              <a:ext cx="147952" cy="178354"/>
            </a:xfrm>
            <a:custGeom>
              <a:avLst/>
              <a:gdLst>
                <a:gd name="connsiteX0" fmla="*/ 41040 w 147952"/>
                <a:gd name="connsiteY0" fmla="*/ 110796 h 178355"/>
                <a:gd name="connsiteX1" fmla="*/ 86331 w 147952"/>
                <a:gd name="connsiteY1" fmla="*/ 110796 h 178355"/>
                <a:gd name="connsiteX2" fmla="*/ 64243 w 147952"/>
                <a:gd name="connsiteY2" fmla="*/ 44188 h 178355"/>
                <a:gd name="connsiteX3" fmla="*/ 41040 w 147952"/>
                <a:gd name="connsiteY3" fmla="*/ 110796 h 178355"/>
                <a:gd name="connsiteX4" fmla="*/ 82950 w 147952"/>
                <a:gd name="connsiteY4" fmla="*/ -342 h 178355"/>
                <a:gd name="connsiteX5" fmla="*/ 65357 w 147952"/>
                <a:gd name="connsiteY5" fmla="*/ -342 h 178355"/>
                <a:gd name="connsiteX6" fmla="*/ -156 w 147952"/>
                <a:gd name="connsiteY6" fmla="*/ 178014 h 178355"/>
                <a:gd name="connsiteX7" fmla="*/ 16532 w 147952"/>
                <a:gd name="connsiteY7" fmla="*/ 178014 h 178355"/>
                <a:gd name="connsiteX8" fmla="*/ 36782 w 147952"/>
                <a:gd name="connsiteY8" fmla="*/ 123293 h 178355"/>
                <a:gd name="connsiteX9" fmla="*/ 90960 w 147952"/>
                <a:gd name="connsiteY9" fmla="*/ 123293 h 178355"/>
                <a:gd name="connsiteX10" fmla="*/ 107648 w 147952"/>
                <a:gd name="connsiteY10" fmla="*/ 178014 h 178355"/>
                <a:gd name="connsiteX11" fmla="*/ 147796 w 147952"/>
                <a:gd name="connsiteY11" fmla="*/ 178014 h 178355"/>
                <a:gd name="connsiteX12" fmla="*/ 82950 w 147952"/>
                <a:gd name="connsiteY12" fmla="*/ -342 h 178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7952" h="178355">
                  <a:moveTo>
                    <a:pt x="41040" y="110796"/>
                  </a:moveTo>
                  <a:lnTo>
                    <a:pt x="86331" y="110796"/>
                  </a:lnTo>
                  <a:cubicBezTo>
                    <a:pt x="79597" y="89898"/>
                    <a:pt x="71672" y="64314"/>
                    <a:pt x="64243" y="44188"/>
                  </a:cubicBezTo>
                  <a:cubicBezTo>
                    <a:pt x="56232" y="67886"/>
                    <a:pt x="50717" y="84078"/>
                    <a:pt x="41040" y="110796"/>
                  </a:cubicBezTo>
                  <a:close/>
                  <a:moveTo>
                    <a:pt x="82950" y="-342"/>
                  </a:moveTo>
                  <a:lnTo>
                    <a:pt x="65357" y="-342"/>
                  </a:lnTo>
                  <a:lnTo>
                    <a:pt x="-156" y="178014"/>
                  </a:lnTo>
                  <a:lnTo>
                    <a:pt x="16532" y="178014"/>
                  </a:lnTo>
                  <a:lnTo>
                    <a:pt x="36782" y="123293"/>
                  </a:lnTo>
                  <a:lnTo>
                    <a:pt x="90960" y="123293"/>
                  </a:lnTo>
                  <a:lnTo>
                    <a:pt x="107648" y="178014"/>
                  </a:lnTo>
                  <a:lnTo>
                    <a:pt x="147796" y="178014"/>
                  </a:lnTo>
                  <a:lnTo>
                    <a:pt x="82950" y="-3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pic>
        <p:nvPicPr>
          <p:cNvPr id="3" name="Grafik 2">
            <a:extLst>
              <a:ext uri="{FF2B5EF4-FFF2-40B4-BE49-F238E27FC236}">
                <a16:creationId xmlns:a16="http://schemas.microsoft.com/office/drawing/2014/main" id="{147BA7CD-7401-01C0-6E8B-B25441432E7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35317" y="404812"/>
            <a:ext cx="1335739" cy="5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5158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_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72AA9AF9-C1E4-45D7-81EE-22A40C9977F1}"/>
              </a:ext>
            </a:extLst>
          </p:cNvPr>
          <p:cNvSpPr/>
          <p:nvPr userDrawn="1"/>
        </p:nvSpPr>
        <p:spPr>
          <a:xfrm>
            <a:off x="1" y="68262"/>
            <a:ext cx="12192000" cy="67897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E8B9819-F136-4869-839D-BB089F223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48555" y="1397592"/>
            <a:ext cx="7092583" cy="776288"/>
          </a:xfrm>
        </p:spPr>
        <p:txBody>
          <a:bodyPr/>
          <a:lstStyle>
            <a:lvl1pPr>
              <a:defRPr sz="2800"/>
            </a:lvl1pPr>
          </a:lstStyle>
          <a:p>
            <a:r>
              <a:rPr lang="de-DE"/>
              <a:t>Professoren Lorem</a:t>
            </a:r>
            <a:br>
              <a:rPr lang="de-DE"/>
            </a:br>
            <a:r>
              <a:rPr lang="de-DE"/>
              <a:t>Zweite Zeile Ipsum</a:t>
            </a:r>
            <a:endParaRPr lang="en-US"/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B9E3A918-C7A3-4B04-91C1-386B3A47E83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68262"/>
            <a:ext cx="4114800" cy="6789738"/>
          </a:xfrm>
          <a:solidFill>
            <a:srgbClr val="B2DECF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 </a:t>
            </a:r>
            <a:endParaRPr lang="en-US"/>
          </a:p>
        </p:txBody>
      </p:sp>
      <p:sp>
        <p:nvSpPr>
          <p:cNvPr id="39" name="Textplatzhalter 38">
            <a:extLst>
              <a:ext uri="{FF2B5EF4-FFF2-40B4-BE49-F238E27FC236}">
                <a16:creationId xmlns:a16="http://schemas.microsoft.com/office/drawing/2014/main" id="{7CB5CBC7-4143-4DEA-8809-9B114E002A77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4548557" y="2385194"/>
            <a:ext cx="7092583" cy="494571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>
                <a:solidFill>
                  <a:srgbClr val="4B4B4B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/>
              <a:t>Untertitel </a:t>
            </a:r>
            <a:r>
              <a:rPr lang="de-DE" err="1"/>
              <a:t>Lorem</a:t>
            </a:r>
            <a:br>
              <a:rPr lang="de-DE"/>
            </a:br>
            <a:r>
              <a:rPr lang="de-DE"/>
              <a:t>Zweite Zeile Ipsum</a:t>
            </a:r>
            <a:endParaRPr lang="en-US"/>
          </a:p>
        </p:txBody>
      </p:sp>
      <p:sp>
        <p:nvSpPr>
          <p:cNvPr id="134" name="Rechteck 133">
            <a:extLst>
              <a:ext uri="{FF2B5EF4-FFF2-40B4-BE49-F238E27FC236}">
                <a16:creationId xmlns:a16="http://schemas.microsoft.com/office/drawing/2014/main" id="{5160DD39-B6E4-4C35-9F28-B07F49DEFDF7}"/>
              </a:ext>
            </a:extLst>
          </p:cNvPr>
          <p:cNvSpPr/>
          <p:nvPr userDrawn="1"/>
        </p:nvSpPr>
        <p:spPr>
          <a:xfrm>
            <a:off x="0" y="0"/>
            <a:ext cx="12192000" cy="682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136" name="Gerader Verbinder 135">
            <a:extLst>
              <a:ext uri="{FF2B5EF4-FFF2-40B4-BE49-F238E27FC236}">
                <a16:creationId xmlns:a16="http://schemas.microsoft.com/office/drawing/2014/main" id="{19B33EA7-9CE8-493B-9082-0F747F82D6A2}"/>
              </a:ext>
            </a:extLst>
          </p:cNvPr>
          <p:cNvCxnSpPr>
            <a:cxnSpLocks/>
          </p:cNvCxnSpPr>
          <p:nvPr userDrawn="1"/>
        </p:nvCxnSpPr>
        <p:spPr>
          <a:xfrm>
            <a:off x="4548555" y="1238116"/>
            <a:ext cx="708659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Gerader Verbinder 137">
            <a:extLst>
              <a:ext uri="{FF2B5EF4-FFF2-40B4-BE49-F238E27FC236}">
                <a16:creationId xmlns:a16="http://schemas.microsoft.com/office/drawing/2014/main" id="{0A45966A-13AC-43DE-93A7-08E0DE51F97A}"/>
              </a:ext>
            </a:extLst>
          </p:cNvPr>
          <p:cNvCxnSpPr>
            <a:cxnSpLocks/>
          </p:cNvCxnSpPr>
          <p:nvPr userDrawn="1"/>
        </p:nvCxnSpPr>
        <p:spPr>
          <a:xfrm>
            <a:off x="4548554" y="1238116"/>
            <a:ext cx="7092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>
            <a:extLst>
              <a:ext uri="{FF2B5EF4-FFF2-40B4-BE49-F238E27FC236}">
                <a16:creationId xmlns:a16="http://schemas.microsoft.com/office/drawing/2014/main" id="{F89DC37A-DA6F-354F-BB57-B32A82D6AB5F}"/>
              </a:ext>
            </a:extLst>
          </p:cNvPr>
          <p:cNvSpPr txBox="1"/>
          <p:nvPr userDrawn="1"/>
        </p:nvSpPr>
        <p:spPr>
          <a:xfrm>
            <a:off x="4548554" y="3046588"/>
            <a:ext cx="7086600" cy="315418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de-DE" sz="1200" b="1" dirty="0">
                <a:solidFill>
                  <a:srgbClr val="4B4B4B"/>
                </a:solidFill>
              </a:rPr>
              <a:t>Prof. Dr. Niklas Kühl</a:t>
            </a:r>
          </a:p>
          <a:p>
            <a:pPr lvl="0"/>
            <a:endParaRPr lang="de-DE" sz="1200" b="1" dirty="0">
              <a:solidFill>
                <a:srgbClr val="4B4B4B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dirty="0">
                <a:solidFill>
                  <a:srgbClr val="4B4B4B"/>
                </a:solidFill>
              </a:rPr>
              <a:t>Universität Bayreuth,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dirty="0">
                <a:solidFill>
                  <a:srgbClr val="4B4B4B"/>
                </a:solidFill>
              </a:rPr>
              <a:t>Rechts- und Wirtschaftswissenschaftliche Fakultät,</a:t>
            </a:r>
          </a:p>
          <a:p>
            <a:pPr lvl="0"/>
            <a:r>
              <a:rPr lang="de-DE" sz="1200" b="0" dirty="0">
                <a:solidFill>
                  <a:srgbClr val="4B4B4B"/>
                </a:solidFill>
              </a:rPr>
              <a:t>Professur für Wirtschaftsinformatik und Humanzentrische Künstliche Intelligenz</a:t>
            </a:r>
          </a:p>
          <a:p>
            <a:pPr lvl="0"/>
            <a:endParaRPr lang="de-DE" sz="1200" b="0" dirty="0">
              <a:solidFill>
                <a:srgbClr val="4B4B4B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dirty="0">
                <a:solidFill>
                  <a:srgbClr val="4B4B4B"/>
                </a:solidFill>
              </a:rPr>
              <a:t>FIM Forschungsinstitut für Informationsmanagement</a:t>
            </a:r>
          </a:p>
          <a:p>
            <a:pPr lvl="0"/>
            <a:endParaRPr lang="de-DE" sz="1200" b="0" dirty="0">
              <a:solidFill>
                <a:srgbClr val="4B4B4B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dirty="0">
                <a:solidFill>
                  <a:srgbClr val="4B4B4B"/>
                </a:solidFill>
              </a:rPr>
              <a:t>Fraunhofer-Institut für Angewandte Informationstechnik FIT,</a:t>
            </a:r>
          </a:p>
          <a:p>
            <a:pPr lvl="0"/>
            <a:r>
              <a:rPr lang="de-DE" sz="1200" b="0" dirty="0">
                <a:solidFill>
                  <a:srgbClr val="4B4B4B"/>
                </a:solidFill>
              </a:rPr>
              <a:t>Institutsteil Wirtschaftsinformatik</a:t>
            </a:r>
          </a:p>
          <a:p>
            <a:pPr lvl="0"/>
            <a:endParaRPr lang="de-DE" sz="1200" b="1" dirty="0">
              <a:solidFill>
                <a:srgbClr val="4B4B4B"/>
              </a:solidFill>
            </a:endParaRPr>
          </a:p>
          <a:p>
            <a:pPr lvl="0"/>
            <a:endParaRPr lang="de-DE" sz="1200" b="1" dirty="0">
              <a:solidFill>
                <a:srgbClr val="4B4B4B"/>
              </a:solidFill>
            </a:endParaRPr>
          </a:p>
          <a:p>
            <a:pPr lvl="0"/>
            <a:endParaRPr lang="de-DE" sz="1200" b="1" dirty="0">
              <a:solidFill>
                <a:srgbClr val="4B4B4B"/>
              </a:solidFill>
            </a:endParaRPr>
          </a:p>
          <a:p>
            <a:pPr lvl="0"/>
            <a:endParaRPr lang="de-DE" sz="1200" b="1" dirty="0">
              <a:solidFill>
                <a:srgbClr val="4B4B4B"/>
              </a:solidFill>
            </a:endParaRPr>
          </a:p>
          <a:p>
            <a:pPr lvl="0"/>
            <a:endParaRPr lang="de-DE" sz="1200" b="1" dirty="0">
              <a:solidFill>
                <a:srgbClr val="4B4B4B"/>
              </a:solidFill>
            </a:endParaRPr>
          </a:p>
          <a:p>
            <a:pPr lvl="0"/>
            <a:endParaRPr lang="de-DE" sz="1200" b="1" dirty="0">
              <a:solidFill>
                <a:srgbClr val="4B4B4B"/>
              </a:solidFill>
            </a:endParaRPr>
          </a:p>
          <a:p>
            <a:pPr marL="0" indent="0" algn="l">
              <a:buNone/>
            </a:pPr>
            <a:endParaRPr lang="de-DE" sz="1200" dirty="0">
              <a:solidFill>
                <a:srgbClr val="4B4B4B"/>
              </a:solidFill>
            </a:endParaRP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0E94A327-5D2C-4B9B-8FAE-384393666F79}"/>
              </a:ext>
            </a:extLst>
          </p:cNvPr>
          <p:cNvSpPr txBox="1"/>
          <p:nvPr userDrawn="1"/>
        </p:nvSpPr>
        <p:spPr>
          <a:xfrm>
            <a:off x="4548554" y="6087520"/>
            <a:ext cx="3364380" cy="365668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lvl="0"/>
            <a:r>
              <a:rPr lang="de-DE" sz="1200">
                <a:solidFill>
                  <a:schemeClr val="tx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www.fim-rc.de</a:t>
            </a:r>
            <a:endParaRPr lang="de-DE" sz="1200">
              <a:solidFill>
                <a:schemeClr val="tx2"/>
              </a:solidFill>
            </a:endParaRPr>
          </a:p>
          <a:p>
            <a:pPr lvl="0"/>
            <a:r>
              <a:rPr lang="de-DE" sz="1200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www.wirtschaftsinformatik.fraunhofer.de</a:t>
            </a:r>
            <a:endParaRPr lang="de-DE" sz="1400">
              <a:solidFill>
                <a:schemeClr val="tx2"/>
              </a:solidFill>
            </a:endParaRPr>
          </a:p>
        </p:txBody>
      </p: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1EC5624A-3D28-4346-AF2E-33C7AAA0C01F}"/>
              </a:ext>
            </a:extLst>
          </p:cNvPr>
          <p:cNvGrpSpPr/>
          <p:nvPr userDrawn="1"/>
        </p:nvGrpSpPr>
        <p:grpSpPr>
          <a:xfrm>
            <a:off x="4548554" y="406586"/>
            <a:ext cx="7099222" cy="464632"/>
            <a:chOff x="4548554" y="406586"/>
            <a:chExt cx="7099222" cy="464632"/>
          </a:xfrm>
        </p:grpSpPr>
        <p:pic>
          <p:nvPicPr>
            <p:cNvPr id="41" name="Grafik 40">
              <a:extLst>
                <a:ext uri="{FF2B5EF4-FFF2-40B4-BE49-F238E27FC236}">
                  <a16:creationId xmlns:a16="http://schemas.microsoft.com/office/drawing/2014/main" id="{60318FEE-83C4-4B49-A467-5C3FC1B83030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362576" y="408110"/>
              <a:ext cx="1285200" cy="351964"/>
            </a:xfrm>
            <a:prstGeom prst="rect">
              <a:avLst/>
            </a:prstGeom>
          </p:spPr>
        </p:pic>
        <p:grpSp>
          <p:nvGrpSpPr>
            <p:cNvPr id="42" name="Grafik 231">
              <a:extLst>
                <a:ext uri="{FF2B5EF4-FFF2-40B4-BE49-F238E27FC236}">
                  <a16:creationId xmlns:a16="http://schemas.microsoft.com/office/drawing/2014/main" id="{54387D97-8292-412F-BF8B-270A51B4100C}"/>
                </a:ext>
              </a:extLst>
            </p:cNvPr>
            <p:cNvGrpSpPr/>
            <p:nvPr userDrawn="1"/>
          </p:nvGrpSpPr>
          <p:grpSpPr>
            <a:xfrm>
              <a:off x="4548554" y="406586"/>
              <a:ext cx="1503271" cy="464632"/>
              <a:chOff x="4749618" y="1154413"/>
              <a:chExt cx="2541155" cy="785423"/>
            </a:xfrm>
            <a:solidFill>
              <a:schemeClr val="tx1"/>
            </a:solidFill>
          </p:grpSpPr>
          <p:sp>
            <p:nvSpPr>
              <p:cNvPr id="43" name="Freihandform: Form 42">
                <a:extLst>
                  <a:ext uri="{FF2B5EF4-FFF2-40B4-BE49-F238E27FC236}">
                    <a16:creationId xmlns:a16="http://schemas.microsoft.com/office/drawing/2014/main" id="{C9255317-486A-4392-A8BA-7385B4E91351}"/>
                  </a:ext>
                </a:extLst>
              </p:cNvPr>
              <p:cNvSpPr/>
              <p:nvPr/>
            </p:nvSpPr>
            <p:spPr>
              <a:xfrm>
                <a:off x="4786319" y="1192228"/>
                <a:ext cx="243630" cy="711557"/>
              </a:xfrm>
              <a:custGeom>
                <a:avLst/>
                <a:gdLst>
                  <a:gd name="connsiteX0" fmla="*/ 8150 w 243630"/>
                  <a:gd name="connsiteY0" fmla="*/ 711214 h 711555"/>
                  <a:gd name="connsiteX1" fmla="*/ 8150 w 243630"/>
                  <a:gd name="connsiteY1" fmla="*/ 7964 h 711555"/>
                  <a:gd name="connsiteX2" fmla="*/ 235169 w 243630"/>
                  <a:gd name="connsiteY2" fmla="*/ 7964 h 711555"/>
                  <a:gd name="connsiteX3" fmla="*/ 235169 w 243630"/>
                  <a:gd name="connsiteY3" fmla="*/ 496568 h 711555"/>
                  <a:gd name="connsiteX4" fmla="*/ 243474 w 243630"/>
                  <a:gd name="connsiteY4" fmla="*/ 496568 h 711555"/>
                  <a:gd name="connsiteX5" fmla="*/ 243474 w 243630"/>
                  <a:gd name="connsiteY5" fmla="*/ -342 h 711555"/>
                  <a:gd name="connsiteX6" fmla="*/ -156 w 243630"/>
                  <a:gd name="connsiteY6" fmla="*/ -342 h 711555"/>
                  <a:gd name="connsiteX7" fmla="*/ -156 w 243630"/>
                  <a:gd name="connsiteY7" fmla="*/ 711214 h 711555"/>
                  <a:gd name="connsiteX8" fmla="*/ 8150 w 243630"/>
                  <a:gd name="connsiteY8" fmla="*/ 711214 h 7115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3630" h="711555">
                    <a:moveTo>
                      <a:pt x="8150" y="711214"/>
                    </a:moveTo>
                    <a:lnTo>
                      <a:pt x="8150" y="7964"/>
                    </a:lnTo>
                    <a:cubicBezTo>
                      <a:pt x="8150" y="7964"/>
                      <a:pt x="235169" y="7964"/>
                      <a:pt x="235169" y="7964"/>
                    </a:cubicBezTo>
                    <a:cubicBezTo>
                      <a:pt x="235169" y="7964"/>
                      <a:pt x="235169" y="496568"/>
                      <a:pt x="235169" y="496568"/>
                    </a:cubicBezTo>
                    <a:lnTo>
                      <a:pt x="243474" y="496568"/>
                    </a:lnTo>
                    <a:lnTo>
                      <a:pt x="243474" y="-342"/>
                    </a:lnTo>
                    <a:lnTo>
                      <a:pt x="-156" y="-342"/>
                    </a:lnTo>
                    <a:lnTo>
                      <a:pt x="-156" y="711214"/>
                    </a:lnTo>
                    <a:lnTo>
                      <a:pt x="8150" y="71121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44" name="Freihandform: Form 43">
                <a:extLst>
                  <a:ext uri="{FF2B5EF4-FFF2-40B4-BE49-F238E27FC236}">
                    <a16:creationId xmlns:a16="http://schemas.microsoft.com/office/drawing/2014/main" id="{90ADEBE7-E38A-4CEF-A97D-E977735204E7}"/>
                  </a:ext>
                </a:extLst>
              </p:cNvPr>
              <p:cNvSpPr/>
              <p:nvPr/>
            </p:nvSpPr>
            <p:spPr>
              <a:xfrm>
                <a:off x="4786298" y="1375060"/>
                <a:ext cx="705974" cy="528724"/>
              </a:xfrm>
              <a:custGeom>
                <a:avLst/>
                <a:gdLst>
                  <a:gd name="connsiteX0" fmla="*/ -156 w 705973"/>
                  <a:gd name="connsiteY0" fmla="*/ 528381 h 528723"/>
                  <a:gd name="connsiteX1" fmla="*/ 352821 w 705973"/>
                  <a:gd name="connsiteY1" fmla="*/ 528381 h 528723"/>
                  <a:gd name="connsiteX2" fmla="*/ 705818 w 705973"/>
                  <a:gd name="connsiteY2" fmla="*/ 175375 h 528723"/>
                  <a:gd name="connsiteX3" fmla="*/ 705818 w 705973"/>
                  <a:gd name="connsiteY3" fmla="*/ -342 h 528723"/>
                  <a:gd name="connsiteX4" fmla="*/ 531339 w 705973"/>
                  <a:gd name="connsiteY4" fmla="*/ -342 h 528723"/>
                  <a:gd name="connsiteX5" fmla="*/ -156 w 705973"/>
                  <a:gd name="connsiteY5" fmla="*/ 528381 h 528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05973" h="528723">
                    <a:moveTo>
                      <a:pt x="-156" y="528381"/>
                    </a:moveTo>
                    <a:lnTo>
                      <a:pt x="352821" y="528381"/>
                    </a:lnTo>
                    <a:lnTo>
                      <a:pt x="705818" y="175375"/>
                    </a:lnTo>
                    <a:lnTo>
                      <a:pt x="705818" y="-342"/>
                    </a:lnTo>
                    <a:lnTo>
                      <a:pt x="531339" y="-342"/>
                    </a:lnTo>
                    <a:lnTo>
                      <a:pt x="-156" y="528381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45" name="Freihandform: Form 44">
                <a:extLst>
                  <a:ext uri="{FF2B5EF4-FFF2-40B4-BE49-F238E27FC236}">
                    <a16:creationId xmlns:a16="http://schemas.microsoft.com/office/drawing/2014/main" id="{15B2C487-C4D1-40D1-B2A9-3BC7F9650E33}"/>
                  </a:ext>
                </a:extLst>
              </p:cNvPr>
              <p:cNvSpPr/>
              <p:nvPr/>
            </p:nvSpPr>
            <p:spPr>
              <a:xfrm>
                <a:off x="4749618" y="1154413"/>
                <a:ext cx="785432" cy="785423"/>
              </a:xfrm>
              <a:custGeom>
                <a:avLst/>
                <a:gdLst>
                  <a:gd name="connsiteX0" fmla="*/ 785276 w 785431"/>
                  <a:gd name="connsiteY0" fmla="*/ -342 h 785422"/>
                  <a:gd name="connsiteX1" fmla="*/ -156 w 785431"/>
                  <a:gd name="connsiteY1" fmla="*/ -342 h 785422"/>
                  <a:gd name="connsiteX2" fmla="*/ -156 w 785431"/>
                  <a:gd name="connsiteY2" fmla="*/ 785080 h 785422"/>
                  <a:gd name="connsiteX3" fmla="*/ 785276 w 785431"/>
                  <a:gd name="connsiteY3" fmla="*/ 785080 h 785422"/>
                  <a:gd name="connsiteX4" fmla="*/ 785276 w 785431"/>
                  <a:gd name="connsiteY4" fmla="*/ -342 h 785422"/>
                  <a:gd name="connsiteX5" fmla="*/ 8150 w 785431"/>
                  <a:gd name="connsiteY5" fmla="*/ 7964 h 785422"/>
                  <a:gd name="connsiteX6" fmla="*/ 776970 w 785431"/>
                  <a:gd name="connsiteY6" fmla="*/ 7964 h 785422"/>
                  <a:gd name="connsiteX7" fmla="*/ 776970 w 785431"/>
                  <a:gd name="connsiteY7" fmla="*/ 776774 h 785422"/>
                  <a:gd name="connsiteX8" fmla="*/ 8150 w 785431"/>
                  <a:gd name="connsiteY8" fmla="*/ 776774 h 785422"/>
                  <a:gd name="connsiteX9" fmla="*/ 8150 w 785431"/>
                  <a:gd name="connsiteY9" fmla="*/ 7964 h 785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85431" h="785422">
                    <a:moveTo>
                      <a:pt x="785276" y="-342"/>
                    </a:moveTo>
                    <a:lnTo>
                      <a:pt x="-156" y="-342"/>
                    </a:lnTo>
                    <a:lnTo>
                      <a:pt x="-156" y="785080"/>
                    </a:lnTo>
                    <a:lnTo>
                      <a:pt x="785276" y="785080"/>
                    </a:lnTo>
                    <a:lnTo>
                      <a:pt x="785276" y="-342"/>
                    </a:lnTo>
                    <a:close/>
                    <a:moveTo>
                      <a:pt x="8150" y="7964"/>
                    </a:moveTo>
                    <a:lnTo>
                      <a:pt x="776970" y="7964"/>
                    </a:lnTo>
                    <a:cubicBezTo>
                      <a:pt x="776970" y="7964"/>
                      <a:pt x="776970" y="776774"/>
                      <a:pt x="776970" y="776774"/>
                    </a:cubicBezTo>
                    <a:cubicBezTo>
                      <a:pt x="776970" y="776774"/>
                      <a:pt x="8150" y="776774"/>
                      <a:pt x="8150" y="776774"/>
                    </a:cubicBezTo>
                    <a:lnTo>
                      <a:pt x="8150" y="796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46" name="Freihandform: Form 45">
                <a:extLst>
                  <a:ext uri="{FF2B5EF4-FFF2-40B4-BE49-F238E27FC236}">
                    <a16:creationId xmlns:a16="http://schemas.microsoft.com/office/drawing/2014/main" id="{CC996453-441D-48EB-A92E-45F5F5C981A9}"/>
                  </a:ext>
                </a:extLst>
              </p:cNvPr>
              <p:cNvSpPr/>
              <p:nvPr/>
            </p:nvSpPr>
            <p:spPr>
              <a:xfrm>
                <a:off x="5985774" y="1610291"/>
                <a:ext cx="136969" cy="178375"/>
              </a:xfrm>
              <a:custGeom>
                <a:avLst/>
                <a:gdLst>
                  <a:gd name="connsiteX0" fmla="*/ -156 w 136969"/>
                  <a:gd name="connsiteY0" fmla="*/ -342 h 178374"/>
                  <a:gd name="connsiteX1" fmla="*/ 50707 w 136969"/>
                  <a:gd name="connsiteY1" fmla="*/ 103805 h 178374"/>
                  <a:gd name="connsiteX2" fmla="*/ 50707 w 136969"/>
                  <a:gd name="connsiteY2" fmla="*/ 178033 h 178374"/>
                  <a:gd name="connsiteX3" fmla="*/ 85169 w 136969"/>
                  <a:gd name="connsiteY3" fmla="*/ 178033 h 178374"/>
                  <a:gd name="connsiteX4" fmla="*/ 85169 w 136969"/>
                  <a:gd name="connsiteY4" fmla="*/ 99242 h 178374"/>
                  <a:gd name="connsiteX5" fmla="*/ 136814 w 136969"/>
                  <a:gd name="connsiteY5" fmla="*/ -342 h 178374"/>
                  <a:gd name="connsiteX6" fmla="*/ 118145 w 136969"/>
                  <a:gd name="connsiteY6" fmla="*/ -342 h 178374"/>
                  <a:gd name="connsiteX7" fmla="*/ 76044 w 136969"/>
                  <a:gd name="connsiteY7" fmla="*/ 82335 h 178374"/>
                  <a:gd name="connsiteX8" fmla="*/ 35629 w 136969"/>
                  <a:gd name="connsiteY8" fmla="*/ -342 h 178374"/>
                  <a:gd name="connsiteX9" fmla="*/ -156 w 136969"/>
                  <a:gd name="connsiteY9" fmla="*/ -342 h 1783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6969" h="178374">
                    <a:moveTo>
                      <a:pt x="-156" y="-342"/>
                    </a:moveTo>
                    <a:lnTo>
                      <a:pt x="50707" y="103805"/>
                    </a:lnTo>
                    <a:lnTo>
                      <a:pt x="50707" y="178033"/>
                    </a:lnTo>
                    <a:lnTo>
                      <a:pt x="85169" y="178033"/>
                    </a:lnTo>
                    <a:lnTo>
                      <a:pt x="85169" y="99242"/>
                    </a:lnTo>
                    <a:lnTo>
                      <a:pt x="136814" y="-342"/>
                    </a:lnTo>
                    <a:lnTo>
                      <a:pt x="118145" y="-342"/>
                    </a:lnTo>
                    <a:lnTo>
                      <a:pt x="76044" y="82335"/>
                    </a:lnTo>
                    <a:lnTo>
                      <a:pt x="35629" y="-342"/>
                    </a:lnTo>
                    <a:lnTo>
                      <a:pt x="-156" y="-34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47" name="Freihandform: Form 46">
                <a:extLst>
                  <a:ext uri="{FF2B5EF4-FFF2-40B4-BE49-F238E27FC236}">
                    <a16:creationId xmlns:a16="http://schemas.microsoft.com/office/drawing/2014/main" id="{D9A7BF2C-7D1A-4D29-8553-0FD1E02634C0}"/>
                  </a:ext>
                </a:extLst>
              </p:cNvPr>
              <p:cNvSpPr/>
              <p:nvPr/>
            </p:nvSpPr>
            <p:spPr>
              <a:xfrm>
                <a:off x="6334579" y="1610291"/>
                <a:ext cx="96726" cy="178375"/>
              </a:xfrm>
              <a:custGeom>
                <a:avLst/>
                <a:gdLst>
                  <a:gd name="connsiteX0" fmla="*/ 94875 w 96726"/>
                  <a:gd name="connsiteY0" fmla="*/ -342 h 178374"/>
                  <a:gd name="connsiteX1" fmla="*/ 94875 w 96726"/>
                  <a:gd name="connsiteY1" fmla="*/ 14974 h 178374"/>
                  <a:gd name="connsiteX2" fmla="*/ 34391 w 96726"/>
                  <a:gd name="connsiteY2" fmla="*/ 14974 h 178374"/>
                  <a:gd name="connsiteX3" fmla="*/ 34391 w 96726"/>
                  <a:gd name="connsiteY3" fmla="*/ 72362 h 178374"/>
                  <a:gd name="connsiteX4" fmla="*/ 93170 w 96726"/>
                  <a:gd name="connsiteY4" fmla="*/ 72362 h 178374"/>
                  <a:gd name="connsiteX5" fmla="*/ 93170 w 96726"/>
                  <a:gd name="connsiteY5" fmla="*/ 87660 h 178374"/>
                  <a:gd name="connsiteX6" fmla="*/ 34391 w 96726"/>
                  <a:gd name="connsiteY6" fmla="*/ 87660 h 178374"/>
                  <a:gd name="connsiteX7" fmla="*/ 34391 w 96726"/>
                  <a:gd name="connsiteY7" fmla="*/ 162164 h 178374"/>
                  <a:gd name="connsiteX8" fmla="*/ 96570 w 96726"/>
                  <a:gd name="connsiteY8" fmla="*/ 162164 h 178374"/>
                  <a:gd name="connsiteX9" fmla="*/ 96570 w 96726"/>
                  <a:gd name="connsiteY9" fmla="*/ 178033 h 178374"/>
                  <a:gd name="connsiteX10" fmla="*/ -156 w 96726"/>
                  <a:gd name="connsiteY10" fmla="*/ 178033 h 178374"/>
                  <a:gd name="connsiteX11" fmla="*/ -156 w 96726"/>
                  <a:gd name="connsiteY11" fmla="*/ -342 h 178374"/>
                  <a:gd name="connsiteX12" fmla="*/ 94875 w 96726"/>
                  <a:gd name="connsiteY12" fmla="*/ -342 h 1783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6726" h="178374">
                    <a:moveTo>
                      <a:pt x="94875" y="-342"/>
                    </a:moveTo>
                    <a:lnTo>
                      <a:pt x="94875" y="14974"/>
                    </a:lnTo>
                    <a:lnTo>
                      <a:pt x="34391" y="14974"/>
                    </a:lnTo>
                    <a:lnTo>
                      <a:pt x="34391" y="72362"/>
                    </a:lnTo>
                    <a:lnTo>
                      <a:pt x="93170" y="72362"/>
                    </a:lnTo>
                    <a:lnTo>
                      <a:pt x="93170" y="87660"/>
                    </a:lnTo>
                    <a:lnTo>
                      <a:pt x="34391" y="87660"/>
                    </a:lnTo>
                    <a:lnTo>
                      <a:pt x="34391" y="162164"/>
                    </a:lnTo>
                    <a:lnTo>
                      <a:pt x="96570" y="162164"/>
                    </a:lnTo>
                    <a:lnTo>
                      <a:pt x="96570" y="178033"/>
                    </a:lnTo>
                    <a:lnTo>
                      <a:pt x="-156" y="178033"/>
                    </a:lnTo>
                    <a:lnTo>
                      <a:pt x="-156" y="-342"/>
                    </a:lnTo>
                    <a:lnTo>
                      <a:pt x="94875" y="-34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48" name="Freihandform: Form 47">
                <a:extLst>
                  <a:ext uri="{FF2B5EF4-FFF2-40B4-BE49-F238E27FC236}">
                    <a16:creationId xmlns:a16="http://schemas.microsoft.com/office/drawing/2014/main" id="{8173E94A-D886-4CF2-8336-7596E0154084}"/>
                  </a:ext>
                </a:extLst>
              </p:cNvPr>
              <p:cNvSpPr/>
              <p:nvPr/>
            </p:nvSpPr>
            <p:spPr>
              <a:xfrm>
                <a:off x="6654495" y="1610291"/>
                <a:ext cx="119986" cy="178375"/>
              </a:xfrm>
              <a:custGeom>
                <a:avLst/>
                <a:gdLst>
                  <a:gd name="connsiteX0" fmla="*/ -156 w 119986"/>
                  <a:gd name="connsiteY0" fmla="*/ -342 h 178374"/>
                  <a:gd name="connsiteX1" fmla="*/ 119831 w 119986"/>
                  <a:gd name="connsiteY1" fmla="*/ -342 h 178374"/>
                  <a:gd name="connsiteX2" fmla="*/ 119831 w 119986"/>
                  <a:gd name="connsiteY2" fmla="*/ 15403 h 178374"/>
                  <a:gd name="connsiteX3" fmla="*/ 76473 w 119986"/>
                  <a:gd name="connsiteY3" fmla="*/ 15403 h 178374"/>
                  <a:gd name="connsiteX4" fmla="*/ 76473 w 119986"/>
                  <a:gd name="connsiteY4" fmla="*/ 178033 h 178374"/>
                  <a:gd name="connsiteX5" fmla="*/ 43631 w 119986"/>
                  <a:gd name="connsiteY5" fmla="*/ 178033 h 178374"/>
                  <a:gd name="connsiteX6" fmla="*/ 43631 w 119986"/>
                  <a:gd name="connsiteY6" fmla="*/ 16260 h 178374"/>
                  <a:gd name="connsiteX7" fmla="*/ -156 w 119986"/>
                  <a:gd name="connsiteY7" fmla="*/ 16260 h 178374"/>
                  <a:gd name="connsiteX8" fmla="*/ -156 w 119986"/>
                  <a:gd name="connsiteY8" fmla="*/ -342 h 1783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9986" h="178374">
                    <a:moveTo>
                      <a:pt x="-156" y="-342"/>
                    </a:moveTo>
                    <a:lnTo>
                      <a:pt x="119831" y="-342"/>
                    </a:lnTo>
                    <a:lnTo>
                      <a:pt x="119831" y="15403"/>
                    </a:lnTo>
                    <a:lnTo>
                      <a:pt x="76473" y="15403"/>
                    </a:lnTo>
                    <a:lnTo>
                      <a:pt x="76473" y="178033"/>
                    </a:lnTo>
                    <a:lnTo>
                      <a:pt x="43631" y="178033"/>
                    </a:lnTo>
                    <a:lnTo>
                      <a:pt x="43631" y="16260"/>
                    </a:lnTo>
                    <a:lnTo>
                      <a:pt x="-156" y="16260"/>
                    </a:lnTo>
                    <a:lnTo>
                      <a:pt x="-156" y="-34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49" name="Freihandform: Form 48">
                <a:extLst>
                  <a:ext uri="{FF2B5EF4-FFF2-40B4-BE49-F238E27FC236}">
                    <a16:creationId xmlns:a16="http://schemas.microsoft.com/office/drawing/2014/main" id="{B83165BE-467E-4FB3-B7F3-61A10CE5FA3F}"/>
                  </a:ext>
                </a:extLst>
              </p:cNvPr>
              <p:cNvSpPr/>
              <p:nvPr/>
            </p:nvSpPr>
            <p:spPr>
              <a:xfrm>
                <a:off x="6812306" y="1610291"/>
                <a:ext cx="135712" cy="178375"/>
              </a:xfrm>
              <a:custGeom>
                <a:avLst/>
                <a:gdLst>
                  <a:gd name="connsiteX0" fmla="*/ -156 w 135712"/>
                  <a:gd name="connsiteY0" fmla="*/ -342 h 178374"/>
                  <a:gd name="connsiteX1" fmla="*/ 34696 w 135712"/>
                  <a:gd name="connsiteY1" fmla="*/ -342 h 178374"/>
                  <a:gd name="connsiteX2" fmla="*/ 34696 w 135712"/>
                  <a:gd name="connsiteY2" fmla="*/ 72362 h 178374"/>
                  <a:gd name="connsiteX3" fmla="*/ 101542 w 135712"/>
                  <a:gd name="connsiteY3" fmla="*/ 72362 h 178374"/>
                  <a:gd name="connsiteX4" fmla="*/ 101542 w 135712"/>
                  <a:gd name="connsiteY4" fmla="*/ -342 h 178374"/>
                  <a:gd name="connsiteX5" fmla="*/ 135556 w 135712"/>
                  <a:gd name="connsiteY5" fmla="*/ -342 h 178374"/>
                  <a:gd name="connsiteX6" fmla="*/ 135556 w 135712"/>
                  <a:gd name="connsiteY6" fmla="*/ 178033 h 178374"/>
                  <a:gd name="connsiteX7" fmla="*/ 101971 w 135712"/>
                  <a:gd name="connsiteY7" fmla="*/ 178033 h 178374"/>
                  <a:gd name="connsiteX8" fmla="*/ 101971 w 135712"/>
                  <a:gd name="connsiteY8" fmla="*/ 89479 h 178374"/>
                  <a:gd name="connsiteX9" fmla="*/ 34277 w 135712"/>
                  <a:gd name="connsiteY9" fmla="*/ 89479 h 178374"/>
                  <a:gd name="connsiteX10" fmla="*/ 34277 w 135712"/>
                  <a:gd name="connsiteY10" fmla="*/ 178033 h 178374"/>
                  <a:gd name="connsiteX11" fmla="*/ -156 w 135712"/>
                  <a:gd name="connsiteY11" fmla="*/ 178033 h 178374"/>
                  <a:gd name="connsiteX12" fmla="*/ -156 w 135712"/>
                  <a:gd name="connsiteY12" fmla="*/ -342 h 1783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5712" h="178374">
                    <a:moveTo>
                      <a:pt x="-156" y="-342"/>
                    </a:moveTo>
                    <a:lnTo>
                      <a:pt x="34696" y="-342"/>
                    </a:lnTo>
                    <a:lnTo>
                      <a:pt x="34696" y="72362"/>
                    </a:lnTo>
                    <a:lnTo>
                      <a:pt x="101542" y="72362"/>
                    </a:lnTo>
                    <a:lnTo>
                      <a:pt x="101542" y="-342"/>
                    </a:lnTo>
                    <a:lnTo>
                      <a:pt x="135556" y="-342"/>
                    </a:lnTo>
                    <a:lnTo>
                      <a:pt x="135556" y="178033"/>
                    </a:lnTo>
                    <a:lnTo>
                      <a:pt x="101971" y="178033"/>
                    </a:lnTo>
                    <a:lnTo>
                      <a:pt x="101971" y="89479"/>
                    </a:lnTo>
                    <a:lnTo>
                      <a:pt x="34277" y="89479"/>
                    </a:lnTo>
                    <a:lnTo>
                      <a:pt x="34277" y="178033"/>
                    </a:lnTo>
                    <a:lnTo>
                      <a:pt x="-156" y="178033"/>
                    </a:lnTo>
                    <a:lnTo>
                      <a:pt x="-156" y="-34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50" name="Freihandform: Form 49">
                <a:extLst>
                  <a:ext uri="{FF2B5EF4-FFF2-40B4-BE49-F238E27FC236}">
                    <a16:creationId xmlns:a16="http://schemas.microsoft.com/office/drawing/2014/main" id="{4F21E1D7-0CB6-4D0E-8AA5-EA59C5080AF9}"/>
                  </a:ext>
                </a:extLst>
              </p:cNvPr>
              <p:cNvSpPr/>
              <p:nvPr/>
            </p:nvSpPr>
            <p:spPr>
              <a:xfrm>
                <a:off x="6487027" y="1610289"/>
                <a:ext cx="134988" cy="181517"/>
              </a:xfrm>
              <a:custGeom>
                <a:avLst/>
                <a:gdLst>
                  <a:gd name="connsiteX0" fmla="*/ -156 w 134988"/>
                  <a:gd name="connsiteY0" fmla="*/ 97680 h 181517"/>
                  <a:gd name="connsiteX1" fmla="*/ 6 w 134988"/>
                  <a:gd name="connsiteY1" fmla="*/ 113330 h 181517"/>
                  <a:gd name="connsiteX2" fmla="*/ 70300 w 134988"/>
                  <a:gd name="connsiteY2" fmla="*/ 181176 h 181517"/>
                  <a:gd name="connsiteX3" fmla="*/ 134708 w 134988"/>
                  <a:gd name="connsiteY3" fmla="*/ 96546 h 181517"/>
                  <a:gd name="connsiteX4" fmla="*/ 134832 w 134988"/>
                  <a:gd name="connsiteY4" fmla="*/ -342 h 181517"/>
                  <a:gd name="connsiteX5" fmla="*/ 119945 w 134988"/>
                  <a:gd name="connsiteY5" fmla="*/ -342 h 181517"/>
                  <a:gd name="connsiteX6" fmla="*/ 119954 w 134988"/>
                  <a:gd name="connsiteY6" fmla="*/ 97137 h 181517"/>
                  <a:gd name="connsiteX7" fmla="*/ 80473 w 134988"/>
                  <a:gd name="connsiteY7" fmla="*/ 163536 h 181517"/>
                  <a:gd name="connsiteX8" fmla="*/ 34953 w 134988"/>
                  <a:gd name="connsiteY8" fmla="*/ 102252 h 181517"/>
                  <a:gd name="connsiteX9" fmla="*/ 34953 w 134988"/>
                  <a:gd name="connsiteY9" fmla="*/ -342 h 181517"/>
                  <a:gd name="connsiteX10" fmla="*/ -156 w 134988"/>
                  <a:gd name="connsiteY10" fmla="*/ -342 h 181517"/>
                  <a:gd name="connsiteX11" fmla="*/ -156 w 134988"/>
                  <a:gd name="connsiteY11" fmla="*/ 97680 h 181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4988" h="181517">
                    <a:moveTo>
                      <a:pt x="-156" y="97680"/>
                    </a:moveTo>
                    <a:cubicBezTo>
                      <a:pt x="-137" y="104043"/>
                      <a:pt x="6" y="108939"/>
                      <a:pt x="6" y="113330"/>
                    </a:cubicBezTo>
                    <a:cubicBezTo>
                      <a:pt x="6" y="161831"/>
                      <a:pt x="30762" y="181176"/>
                      <a:pt x="70300" y="181176"/>
                    </a:cubicBezTo>
                    <a:cubicBezTo>
                      <a:pt x="115163" y="181176"/>
                      <a:pt x="134708" y="156411"/>
                      <a:pt x="134708" y="96546"/>
                    </a:cubicBezTo>
                    <a:lnTo>
                      <a:pt x="134832" y="-342"/>
                    </a:lnTo>
                    <a:lnTo>
                      <a:pt x="119945" y="-342"/>
                    </a:lnTo>
                    <a:lnTo>
                      <a:pt x="119954" y="97137"/>
                    </a:lnTo>
                    <a:cubicBezTo>
                      <a:pt x="119364" y="138590"/>
                      <a:pt x="112677" y="163536"/>
                      <a:pt x="80473" y="163536"/>
                    </a:cubicBezTo>
                    <a:cubicBezTo>
                      <a:pt x="52441" y="163536"/>
                      <a:pt x="36877" y="154553"/>
                      <a:pt x="34953" y="102252"/>
                    </a:cubicBezTo>
                    <a:lnTo>
                      <a:pt x="34953" y="-342"/>
                    </a:lnTo>
                    <a:lnTo>
                      <a:pt x="-156" y="-342"/>
                    </a:lnTo>
                    <a:lnTo>
                      <a:pt x="-156" y="9768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51" name="Freihandform: Form 50">
                <a:extLst>
                  <a:ext uri="{FF2B5EF4-FFF2-40B4-BE49-F238E27FC236}">
                    <a16:creationId xmlns:a16="http://schemas.microsoft.com/office/drawing/2014/main" id="{A41C601D-BC34-47F3-81C3-763288D11539}"/>
                  </a:ext>
                </a:extLst>
              </p:cNvPr>
              <p:cNvSpPr/>
              <p:nvPr/>
            </p:nvSpPr>
            <p:spPr>
              <a:xfrm>
                <a:off x="6651593" y="1372629"/>
                <a:ext cx="110048" cy="185089"/>
              </a:xfrm>
              <a:custGeom>
                <a:avLst/>
                <a:gdLst>
                  <a:gd name="connsiteX0" fmla="*/ 100082 w 110048"/>
                  <a:gd name="connsiteY0" fmla="*/ 28090 h 185089"/>
                  <a:gd name="connsiteX1" fmla="*/ 99996 w 110048"/>
                  <a:gd name="connsiteY1" fmla="*/ 11840 h 185089"/>
                  <a:gd name="connsiteX2" fmla="*/ 57601 w 110048"/>
                  <a:gd name="connsiteY2" fmla="*/ -342 h 185089"/>
                  <a:gd name="connsiteX3" fmla="*/ 689 w 110048"/>
                  <a:gd name="connsiteY3" fmla="*/ 55246 h 185089"/>
                  <a:gd name="connsiteX4" fmla="*/ 81280 w 110048"/>
                  <a:gd name="connsiteY4" fmla="*/ 142352 h 185089"/>
                  <a:gd name="connsiteX5" fmla="*/ 47361 w 110048"/>
                  <a:gd name="connsiteY5" fmla="*/ 171260 h 185089"/>
                  <a:gd name="connsiteX6" fmla="*/ -131 w 110048"/>
                  <a:gd name="connsiteY6" fmla="*/ 154706 h 185089"/>
                  <a:gd name="connsiteX7" fmla="*/ -131 w 110048"/>
                  <a:gd name="connsiteY7" fmla="*/ 172880 h 185089"/>
                  <a:gd name="connsiteX8" fmla="*/ 41541 w 110048"/>
                  <a:gd name="connsiteY8" fmla="*/ 184748 h 185089"/>
                  <a:gd name="connsiteX9" fmla="*/ 109893 w 110048"/>
                  <a:gd name="connsiteY9" fmla="*/ 126321 h 185089"/>
                  <a:gd name="connsiteX10" fmla="*/ 32474 w 110048"/>
                  <a:gd name="connsiteY10" fmla="*/ 38949 h 185089"/>
                  <a:gd name="connsiteX11" fmla="*/ 56667 w 110048"/>
                  <a:gd name="connsiteY11" fmla="*/ 11774 h 185089"/>
                  <a:gd name="connsiteX12" fmla="*/ 100082 w 110048"/>
                  <a:gd name="connsiteY12" fmla="*/ 28090 h 185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10048" h="185089">
                    <a:moveTo>
                      <a:pt x="100082" y="28090"/>
                    </a:moveTo>
                    <a:cubicBezTo>
                      <a:pt x="100082" y="16803"/>
                      <a:pt x="100082" y="22413"/>
                      <a:pt x="99996" y="11840"/>
                    </a:cubicBezTo>
                    <a:cubicBezTo>
                      <a:pt x="90367" y="4744"/>
                      <a:pt x="74355" y="-342"/>
                      <a:pt x="57601" y="-342"/>
                    </a:cubicBezTo>
                    <a:cubicBezTo>
                      <a:pt x="29921" y="-342"/>
                      <a:pt x="689" y="19575"/>
                      <a:pt x="689" y="55246"/>
                    </a:cubicBezTo>
                    <a:cubicBezTo>
                      <a:pt x="689" y="113930"/>
                      <a:pt x="81280" y="103319"/>
                      <a:pt x="81280" y="142352"/>
                    </a:cubicBezTo>
                    <a:cubicBezTo>
                      <a:pt x="81280" y="156830"/>
                      <a:pt x="65516" y="171260"/>
                      <a:pt x="47361" y="171260"/>
                    </a:cubicBezTo>
                    <a:cubicBezTo>
                      <a:pt x="28511" y="171260"/>
                      <a:pt x="-131" y="154706"/>
                      <a:pt x="-131" y="154706"/>
                    </a:cubicBezTo>
                    <a:cubicBezTo>
                      <a:pt x="-131" y="169870"/>
                      <a:pt x="-188" y="160240"/>
                      <a:pt x="-131" y="172880"/>
                    </a:cubicBezTo>
                    <a:cubicBezTo>
                      <a:pt x="9661" y="177956"/>
                      <a:pt x="24796" y="184748"/>
                      <a:pt x="41541" y="184748"/>
                    </a:cubicBezTo>
                    <a:cubicBezTo>
                      <a:pt x="78536" y="184748"/>
                      <a:pt x="109893" y="160964"/>
                      <a:pt x="109893" y="126321"/>
                    </a:cubicBezTo>
                    <a:cubicBezTo>
                      <a:pt x="109893" y="67638"/>
                      <a:pt x="32474" y="77211"/>
                      <a:pt x="32474" y="38949"/>
                    </a:cubicBezTo>
                    <a:cubicBezTo>
                      <a:pt x="32474" y="26537"/>
                      <a:pt x="42484" y="11764"/>
                      <a:pt x="56667" y="11774"/>
                    </a:cubicBezTo>
                    <a:cubicBezTo>
                      <a:pt x="81013" y="11802"/>
                      <a:pt x="100082" y="28090"/>
                      <a:pt x="100082" y="2809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52" name="Freihandform: Form 51">
                <a:extLst>
                  <a:ext uri="{FF2B5EF4-FFF2-40B4-BE49-F238E27FC236}">
                    <a16:creationId xmlns:a16="http://schemas.microsoft.com/office/drawing/2014/main" id="{38A2ED50-A867-497F-AEA7-E7E139AEB5B3}"/>
                  </a:ext>
                </a:extLst>
              </p:cNvPr>
              <p:cNvSpPr/>
              <p:nvPr/>
            </p:nvSpPr>
            <p:spPr>
              <a:xfrm>
                <a:off x="5867645" y="1375307"/>
                <a:ext cx="132835" cy="179117"/>
              </a:xfrm>
              <a:custGeom>
                <a:avLst/>
                <a:gdLst>
                  <a:gd name="connsiteX0" fmla="*/ 117144 w 132835"/>
                  <a:gd name="connsiteY0" fmla="*/ -342 h 179117"/>
                  <a:gd name="connsiteX1" fmla="*/ 132680 w 132835"/>
                  <a:gd name="connsiteY1" fmla="*/ -342 h 179117"/>
                  <a:gd name="connsiteX2" fmla="*/ 132680 w 132835"/>
                  <a:gd name="connsiteY2" fmla="*/ 178776 h 179117"/>
                  <a:gd name="connsiteX3" fmla="*/ 115992 w 132835"/>
                  <a:gd name="connsiteY3" fmla="*/ 178776 h 179117"/>
                  <a:gd name="connsiteX4" fmla="*/ 15960 w 132835"/>
                  <a:gd name="connsiteY4" fmla="*/ 53417 h 179117"/>
                  <a:gd name="connsiteX5" fmla="*/ 15960 w 132835"/>
                  <a:gd name="connsiteY5" fmla="*/ 178776 h 179117"/>
                  <a:gd name="connsiteX6" fmla="*/ -156 w 132835"/>
                  <a:gd name="connsiteY6" fmla="*/ 178776 h 179117"/>
                  <a:gd name="connsiteX7" fmla="*/ -156 w 132835"/>
                  <a:gd name="connsiteY7" fmla="*/ -342 h 179117"/>
                  <a:gd name="connsiteX8" fmla="*/ 16780 w 132835"/>
                  <a:gd name="connsiteY8" fmla="*/ -342 h 179117"/>
                  <a:gd name="connsiteX9" fmla="*/ 117144 w 132835"/>
                  <a:gd name="connsiteY9" fmla="*/ 120987 h 179117"/>
                  <a:gd name="connsiteX10" fmla="*/ 117144 w 132835"/>
                  <a:gd name="connsiteY10" fmla="*/ -342 h 179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2835" h="179117">
                    <a:moveTo>
                      <a:pt x="117144" y="-342"/>
                    </a:moveTo>
                    <a:lnTo>
                      <a:pt x="132680" y="-342"/>
                    </a:lnTo>
                    <a:lnTo>
                      <a:pt x="132680" y="178776"/>
                    </a:lnTo>
                    <a:lnTo>
                      <a:pt x="115992" y="178776"/>
                    </a:lnTo>
                    <a:lnTo>
                      <a:pt x="15960" y="53417"/>
                    </a:lnTo>
                    <a:lnTo>
                      <a:pt x="15960" y="178776"/>
                    </a:lnTo>
                    <a:lnTo>
                      <a:pt x="-156" y="178776"/>
                    </a:lnTo>
                    <a:lnTo>
                      <a:pt x="-156" y="-342"/>
                    </a:lnTo>
                    <a:lnTo>
                      <a:pt x="16780" y="-342"/>
                    </a:lnTo>
                    <a:lnTo>
                      <a:pt x="117144" y="120987"/>
                    </a:lnTo>
                    <a:lnTo>
                      <a:pt x="117144" y="-34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53" name="Freihandform: Form 52">
                <a:extLst>
                  <a:ext uri="{FF2B5EF4-FFF2-40B4-BE49-F238E27FC236}">
                    <a16:creationId xmlns:a16="http://schemas.microsoft.com/office/drawing/2014/main" id="{884652B6-E921-4D97-B757-32714304FE21}"/>
                  </a:ext>
                </a:extLst>
              </p:cNvPr>
              <p:cNvSpPr/>
              <p:nvPr/>
            </p:nvSpPr>
            <p:spPr>
              <a:xfrm>
                <a:off x="6073805" y="1375307"/>
                <a:ext cx="33955" cy="179117"/>
              </a:xfrm>
              <a:custGeom>
                <a:avLst/>
                <a:gdLst>
                  <a:gd name="connsiteX0" fmla="*/ -156 w 33956"/>
                  <a:gd name="connsiteY0" fmla="*/ -342 h 179117"/>
                  <a:gd name="connsiteX1" fmla="*/ 33801 w 33956"/>
                  <a:gd name="connsiteY1" fmla="*/ -342 h 179117"/>
                  <a:gd name="connsiteX2" fmla="*/ 33801 w 33956"/>
                  <a:gd name="connsiteY2" fmla="*/ 178776 h 179117"/>
                  <a:gd name="connsiteX3" fmla="*/ -156 w 33956"/>
                  <a:gd name="connsiteY3" fmla="*/ 178776 h 179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956" h="179117">
                    <a:moveTo>
                      <a:pt x="-156" y="-342"/>
                    </a:moveTo>
                    <a:lnTo>
                      <a:pt x="33801" y="-342"/>
                    </a:lnTo>
                    <a:lnTo>
                      <a:pt x="33801" y="178776"/>
                    </a:lnTo>
                    <a:lnTo>
                      <a:pt x="-156" y="17877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54" name="Freihandform: Form 53">
                <a:extLst>
                  <a:ext uri="{FF2B5EF4-FFF2-40B4-BE49-F238E27FC236}">
                    <a16:creationId xmlns:a16="http://schemas.microsoft.com/office/drawing/2014/main" id="{D6978369-E836-4311-89BE-ABECAF6C8C31}"/>
                  </a:ext>
                </a:extLst>
              </p:cNvPr>
              <p:cNvSpPr/>
              <p:nvPr/>
            </p:nvSpPr>
            <p:spPr>
              <a:xfrm>
                <a:off x="6149432" y="1375307"/>
                <a:ext cx="144923" cy="179117"/>
              </a:xfrm>
              <a:custGeom>
                <a:avLst/>
                <a:gdLst>
                  <a:gd name="connsiteX0" fmla="*/ -156 w 144922"/>
                  <a:gd name="connsiteY0" fmla="*/ -342 h 179117"/>
                  <a:gd name="connsiteX1" fmla="*/ 39554 w 144922"/>
                  <a:gd name="connsiteY1" fmla="*/ -342 h 179117"/>
                  <a:gd name="connsiteX2" fmla="*/ 82378 w 144922"/>
                  <a:gd name="connsiteY2" fmla="*/ 129617 h 179117"/>
                  <a:gd name="connsiteX3" fmla="*/ 127498 w 144922"/>
                  <a:gd name="connsiteY3" fmla="*/ -342 h 179117"/>
                  <a:gd name="connsiteX4" fmla="*/ 144767 w 144922"/>
                  <a:gd name="connsiteY4" fmla="*/ -342 h 179117"/>
                  <a:gd name="connsiteX5" fmla="*/ 81226 w 144922"/>
                  <a:gd name="connsiteY5" fmla="*/ 178776 h 179117"/>
                  <a:gd name="connsiteX6" fmla="*/ 63385 w 144922"/>
                  <a:gd name="connsiteY6" fmla="*/ 178776 h 179117"/>
                  <a:gd name="connsiteX7" fmla="*/ -156 w 144922"/>
                  <a:gd name="connsiteY7" fmla="*/ -342 h 179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4922" h="179117">
                    <a:moveTo>
                      <a:pt x="-156" y="-342"/>
                    </a:moveTo>
                    <a:lnTo>
                      <a:pt x="39554" y="-342"/>
                    </a:lnTo>
                    <a:lnTo>
                      <a:pt x="82378" y="129617"/>
                    </a:lnTo>
                    <a:lnTo>
                      <a:pt x="127498" y="-342"/>
                    </a:lnTo>
                    <a:lnTo>
                      <a:pt x="144767" y="-342"/>
                    </a:lnTo>
                    <a:lnTo>
                      <a:pt x="81226" y="178776"/>
                    </a:lnTo>
                    <a:lnTo>
                      <a:pt x="63385" y="178776"/>
                    </a:lnTo>
                    <a:lnTo>
                      <a:pt x="-156" y="-34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55" name="Freihandform: Form 54">
                <a:extLst>
                  <a:ext uri="{FF2B5EF4-FFF2-40B4-BE49-F238E27FC236}">
                    <a16:creationId xmlns:a16="http://schemas.microsoft.com/office/drawing/2014/main" id="{ECCA3C38-F021-4244-AABB-6E0A0C015DDF}"/>
                  </a:ext>
                </a:extLst>
              </p:cNvPr>
              <p:cNvSpPr/>
              <p:nvPr/>
            </p:nvSpPr>
            <p:spPr>
              <a:xfrm>
                <a:off x="6334579" y="1375307"/>
                <a:ext cx="96726" cy="179117"/>
              </a:xfrm>
              <a:custGeom>
                <a:avLst/>
                <a:gdLst>
                  <a:gd name="connsiteX0" fmla="*/ 94875 w 96726"/>
                  <a:gd name="connsiteY0" fmla="*/ -342 h 179117"/>
                  <a:gd name="connsiteX1" fmla="*/ 94875 w 96726"/>
                  <a:gd name="connsiteY1" fmla="*/ 14974 h 179117"/>
                  <a:gd name="connsiteX2" fmla="*/ 34391 w 96726"/>
                  <a:gd name="connsiteY2" fmla="*/ 14974 h 179117"/>
                  <a:gd name="connsiteX3" fmla="*/ 34391 w 96726"/>
                  <a:gd name="connsiteY3" fmla="*/ 72353 h 179117"/>
                  <a:gd name="connsiteX4" fmla="*/ 93170 w 96726"/>
                  <a:gd name="connsiteY4" fmla="*/ 72353 h 179117"/>
                  <a:gd name="connsiteX5" fmla="*/ 93170 w 96726"/>
                  <a:gd name="connsiteY5" fmla="*/ 87659 h 179117"/>
                  <a:gd name="connsiteX6" fmla="*/ 34391 w 96726"/>
                  <a:gd name="connsiteY6" fmla="*/ 87659 h 179117"/>
                  <a:gd name="connsiteX7" fmla="*/ 34391 w 96726"/>
                  <a:gd name="connsiteY7" fmla="*/ 162154 h 179117"/>
                  <a:gd name="connsiteX8" fmla="*/ 96570 w 96726"/>
                  <a:gd name="connsiteY8" fmla="*/ 162154 h 179117"/>
                  <a:gd name="connsiteX9" fmla="*/ 96570 w 96726"/>
                  <a:gd name="connsiteY9" fmla="*/ 178776 h 179117"/>
                  <a:gd name="connsiteX10" fmla="*/ -156 w 96726"/>
                  <a:gd name="connsiteY10" fmla="*/ 178776 h 179117"/>
                  <a:gd name="connsiteX11" fmla="*/ -156 w 96726"/>
                  <a:gd name="connsiteY11" fmla="*/ -342 h 179117"/>
                  <a:gd name="connsiteX12" fmla="*/ 94875 w 96726"/>
                  <a:gd name="connsiteY12" fmla="*/ -342 h 179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6726" h="179117">
                    <a:moveTo>
                      <a:pt x="94875" y="-342"/>
                    </a:moveTo>
                    <a:lnTo>
                      <a:pt x="94875" y="14974"/>
                    </a:lnTo>
                    <a:lnTo>
                      <a:pt x="34391" y="14974"/>
                    </a:lnTo>
                    <a:lnTo>
                      <a:pt x="34391" y="72353"/>
                    </a:lnTo>
                    <a:lnTo>
                      <a:pt x="93170" y="72353"/>
                    </a:lnTo>
                    <a:lnTo>
                      <a:pt x="93170" y="87659"/>
                    </a:lnTo>
                    <a:lnTo>
                      <a:pt x="34391" y="87659"/>
                    </a:lnTo>
                    <a:lnTo>
                      <a:pt x="34391" y="162154"/>
                    </a:lnTo>
                    <a:lnTo>
                      <a:pt x="96570" y="162154"/>
                    </a:lnTo>
                    <a:lnTo>
                      <a:pt x="96570" y="178776"/>
                    </a:lnTo>
                    <a:lnTo>
                      <a:pt x="-156" y="178776"/>
                    </a:lnTo>
                    <a:lnTo>
                      <a:pt x="-156" y="-342"/>
                    </a:lnTo>
                    <a:lnTo>
                      <a:pt x="94875" y="-34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56" name="Freihandform: Form 55">
                <a:extLst>
                  <a:ext uri="{FF2B5EF4-FFF2-40B4-BE49-F238E27FC236}">
                    <a16:creationId xmlns:a16="http://schemas.microsoft.com/office/drawing/2014/main" id="{67CC28BF-B817-4CB0-8D65-D9910393AB11}"/>
                  </a:ext>
                </a:extLst>
              </p:cNvPr>
              <p:cNvSpPr/>
              <p:nvPr/>
            </p:nvSpPr>
            <p:spPr>
              <a:xfrm>
                <a:off x="6812307" y="1375307"/>
                <a:ext cx="33947" cy="179117"/>
              </a:xfrm>
              <a:custGeom>
                <a:avLst/>
                <a:gdLst>
                  <a:gd name="connsiteX0" fmla="*/ -156 w 33947"/>
                  <a:gd name="connsiteY0" fmla="*/ -342 h 179117"/>
                  <a:gd name="connsiteX1" fmla="*/ 33791 w 33947"/>
                  <a:gd name="connsiteY1" fmla="*/ -342 h 179117"/>
                  <a:gd name="connsiteX2" fmla="*/ 33791 w 33947"/>
                  <a:gd name="connsiteY2" fmla="*/ 178776 h 179117"/>
                  <a:gd name="connsiteX3" fmla="*/ -156 w 33947"/>
                  <a:gd name="connsiteY3" fmla="*/ 178776 h 179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947" h="179117">
                    <a:moveTo>
                      <a:pt x="-156" y="-342"/>
                    </a:moveTo>
                    <a:lnTo>
                      <a:pt x="33791" y="-342"/>
                    </a:lnTo>
                    <a:lnTo>
                      <a:pt x="33791" y="178776"/>
                    </a:lnTo>
                    <a:lnTo>
                      <a:pt x="-156" y="17877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57" name="Freihandform: Form 56">
                <a:extLst>
                  <a:ext uri="{FF2B5EF4-FFF2-40B4-BE49-F238E27FC236}">
                    <a16:creationId xmlns:a16="http://schemas.microsoft.com/office/drawing/2014/main" id="{F0C6E775-E137-48CB-8C9B-65BE4A049C8D}"/>
                  </a:ext>
                </a:extLst>
              </p:cNvPr>
              <p:cNvSpPr/>
              <p:nvPr/>
            </p:nvSpPr>
            <p:spPr>
              <a:xfrm>
                <a:off x="6886763" y="1375307"/>
                <a:ext cx="119986" cy="179117"/>
              </a:xfrm>
              <a:custGeom>
                <a:avLst/>
                <a:gdLst>
                  <a:gd name="connsiteX0" fmla="*/ -156 w 119986"/>
                  <a:gd name="connsiteY0" fmla="*/ -342 h 179117"/>
                  <a:gd name="connsiteX1" fmla="*/ 119830 w 119986"/>
                  <a:gd name="connsiteY1" fmla="*/ -342 h 179117"/>
                  <a:gd name="connsiteX2" fmla="*/ 119830 w 119986"/>
                  <a:gd name="connsiteY2" fmla="*/ 15393 h 179117"/>
                  <a:gd name="connsiteX3" fmla="*/ 76472 w 119986"/>
                  <a:gd name="connsiteY3" fmla="*/ 15393 h 179117"/>
                  <a:gd name="connsiteX4" fmla="*/ 76472 w 119986"/>
                  <a:gd name="connsiteY4" fmla="*/ 178776 h 179117"/>
                  <a:gd name="connsiteX5" fmla="*/ 43630 w 119986"/>
                  <a:gd name="connsiteY5" fmla="*/ 178776 h 179117"/>
                  <a:gd name="connsiteX6" fmla="*/ 43630 w 119986"/>
                  <a:gd name="connsiteY6" fmla="*/ 16251 h 179117"/>
                  <a:gd name="connsiteX7" fmla="*/ -156 w 119986"/>
                  <a:gd name="connsiteY7" fmla="*/ 16251 h 179117"/>
                  <a:gd name="connsiteX8" fmla="*/ -156 w 119986"/>
                  <a:gd name="connsiteY8" fmla="*/ -342 h 179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9986" h="179117">
                    <a:moveTo>
                      <a:pt x="-156" y="-342"/>
                    </a:moveTo>
                    <a:lnTo>
                      <a:pt x="119830" y="-342"/>
                    </a:lnTo>
                    <a:lnTo>
                      <a:pt x="119830" y="15393"/>
                    </a:lnTo>
                    <a:lnTo>
                      <a:pt x="76472" y="15393"/>
                    </a:lnTo>
                    <a:lnTo>
                      <a:pt x="76472" y="178776"/>
                    </a:lnTo>
                    <a:lnTo>
                      <a:pt x="43630" y="178776"/>
                    </a:lnTo>
                    <a:lnTo>
                      <a:pt x="43630" y="16251"/>
                    </a:lnTo>
                    <a:lnTo>
                      <a:pt x="-156" y="16251"/>
                    </a:lnTo>
                    <a:lnTo>
                      <a:pt x="-156" y="-34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58" name="Freihandform: Form 57">
                <a:extLst>
                  <a:ext uri="{FF2B5EF4-FFF2-40B4-BE49-F238E27FC236}">
                    <a16:creationId xmlns:a16="http://schemas.microsoft.com/office/drawing/2014/main" id="{122441A8-8312-411D-8984-FA195EFCFA5C}"/>
                  </a:ext>
                </a:extLst>
              </p:cNvPr>
              <p:cNvSpPr/>
              <p:nvPr/>
            </p:nvSpPr>
            <p:spPr>
              <a:xfrm>
                <a:off x="5670344" y="1375307"/>
                <a:ext cx="134978" cy="181517"/>
              </a:xfrm>
              <a:custGeom>
                <a:avLst/>
                <a:gdLst>
                  <a:gd name="connsiteX0" fmla="*/ -156 w 134978"/>
                  <a:gd name="connsiteY0" fmla="*/ 97670 h 181517"/>
                  <a:gd name="connsiteX1" fmla="*/ 6 w 134978"/>
                  <a:gd name="connsiteY1" fmla="*/ 113320 h 181517"/>
                  <a:gd name="connsiteX2" fmla="*/ 70300 w 134978"/>
                  <a:gd name="connsiteY2" fmla="*/ 181176 h 181517"/>
                  <a:gd name="connsiteX3" fmla="*/ 134708 w 134978"/>
                  <a:gd name="connsiteY3" fmla="*/ 96556 h 181517"/>
                  <a:gd name="connsiteX4" fmla="*/ 134823 w 134978"/>
                  <a:gd name="connsiteY4" fmla="*/ -342 h 181517"/>
                  <a:gd name="connsiteX5" fmla="*/ 119945 w 134978"/>
                  <a:gd name="connsiteY5" fmla="*/ -342 h 181517"/>
                  <a:gd name="connsiteX6" fmla="*/ 119945 w 134978"/>
                  <a:gd name="connsiteY6" fmla="*/ 97127 h 181517"/>
                  <a:gd name="connsiteX7" fmla="*/ 80464 w 134978"/>
                  <a:gd name="connsiteY7" fmla="*/ 163526 h 181517"/>
                  <a:gd name="connsiteX8" fmla="*/ 34944 w 134978"/>
                  <a:gd name="connsiteY8" fmla="*/ 102252 h 181517"/>
                  <a:gd name="connsiteX9" fmla="*/ 34944 w 134978"/>
                  <a:gd name="connsiteY9" fmla="*/ -342 h 181517"/>
                  <a:gd name="connsiteX10" fmla="*/ -156 w 134978"/>
                  <a:gd name="connsiteY10" fmla="*/ -342 h 181517"/>
                  <a:gd name="connsiteX11" fmla="*/ -156 w 134978"/>
                  <a:gd name="connsiteY11" fmla="*/ 97670 h 181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4978" h="181517">
                    <a:moveTo>
                      <a:pt x="-156" y="97670"/>
                    </a:moveTo>
                    <a:cubicBezTo>
                      <a:pt x="-137" y="104033"/>
                      <a:pt x="6" y="108938"/>
                      <a:pt x="6" y="113320"/>
                    </a:cubicBezTo>
                    <a:cubicBezTo>
                      <a:pt x="6" y="161831"/>
                      <a:pt x="30762" y="181176"/>
                      <a:pt x="70300" y="181176"/>
                    </a:cubicBezTo>
                    <a:cubicBezTo>
                      <a:pt x="115154" y="181176"/>
                      <a:pt x="134708" y="156411"/>
                      <a:pt x="134708" y="96556"/>
                    </a:cubicBezTo>
                    <a:lnTo>
                      <a:pt x="134823" y="-342"/>
                    </a:lnTo>
                    <a:lnTo>
                      <a:pt x="119945" y="-342"/>
                    </a:lnTo>
                    <a:lnTo>
                      <a:pt x="119945" y="97127"/>
                    </a:lnTo>
                    <a:cubicBezTo>
                      <a:pt x="119354" y="138590"/>
                      <a:pt x="112668" y="163526"/>
                      <a:pt x="80464" y="163526"/>
                    </a:cubicBezTo>
                    <a:cubicBezTo>
                      <a:pt x="52431" y="163526"/>
                      <a:pt x="36868" y="154544"/>
                      <a:pt x="34944" y="102252"/>
                    </a:cubicBezTo>
                    <a:lnTo>
                      <a:pt x="34944" y="-342"/>
                    </a:lnTo>
                    <a:lnTo>
                      <a:pt x="-156" y="-342"/>
                    </a:lnTo>
                    <a:lnTo>
                      <a:pt x="-156" y="9767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59" name="Freihandform: Form 58">
                <a:extLst>
                  <a:ext uri="{FF2B5EF4-FFF2-40B4-BE49-F238E27FC236}">
                    <a16:creationId xmlns:a16="http://schemas.microsoft.com/office/drawing/2014/main" id="{0CA99DB2-E01E-4C45-9426-0D8E35C4579A}"/>
                  </a:ext>
                </a:extLst>
              </p:cNvPr>
              <p:cNvSpPr/>
              <p:nvPr/>
            </p:nvSpPr>
            <p:spPr>
              <a:xfrm>
                <a:off x="7170797" y="1375307"/>
                <a:ext cx="119976" cy="179117"/>
              </a:xfrm>
              <a:custGeom>
                <a:avLst/>
                <a:gdLst>
                  <a:gd name="connsiteX0" fmla="*/ -156 w 119976"/>
                  <a:gd name="connsiteY0" fmla="*/ -342 h 179117"/>
                  <a:gd name="connsiteX1" fmla="*/ 119821 w 119976"/>
                  <a:gd name="connsiteY1" fmla="*/ -342 h 179117"/>
                  <a:gd name="connsiteX2" fmla="*/ 119821 w 119976"/>
                  <a:gd name="connsiteY2" fmla="*/ 15393 h 179117"/>
                  <a:gd name="connsiteX3" fmla="*/ 76473 w 119976"/>
                  <a:gd name="connsiteY3" fmla="*/ 15393 h 179117"/>
                  <a:gd name="connsiteX4" fmla="*/ 76473 w 119976"/>
                  <a:gd name="connsiteY4" fmla="*/ 178776 h 179117"/>
                  <a:gd name="connsiteX5" fmla="*/ 43621 w 119976"/>
                  <a:gd name="connsiteY5" fmla="*/ 178776 h 179117"/>
                  <a:gd name="connsiteX6" fmla="*/ 43621 w 119976"/>
                  <a:gd name="connsiteY6" fmla="*/ 16251 h 179117"/>
                  <a:gd name="connsiteX7" fmla="*/ -156 w 119976"/>
                  <a:gd name="connsiteY7" fmla="*/ 16251 h 179117"/>
                  <a:gd name="connsiteX8" fmla="*/ -156 w 119976"/>
                  <a:gd name="connsiteY8" fmla="*/ -342 h 179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9976" h="179117">
                    <a:moveTo>
                      <a:pt x="-156" y="-342"/>
                    </a:moveTo>
                    <a:lnTo>
                      <a:pt x="119821" y="-342"/>
                    </a:lnTo>
                    <a:lnTo>
                      <a:pt x="119821" y="15393"/>
                    </a:lnTo>
                    <a:lnTo>
                      <a:pt x="76473" y="15393"/>
                    </a:lnTo>
                    <a:lnTo>
                      <a:pt x="76473" y="178776"/>
                    </a:lnTo>
                    <a:lnTo>
                      <a:pt x="43621" y="178776"/>
                    </a:lnTo>
                    <a:lnTo>
                      <a:pt x="43621" y="16251"/>
                    </a:lnTo>
                    <a:lnTo>
                      <a:pt x="-156" y="16251"/>
                    </a:lnTo>
                    <a:lnTo>
                      <a:pt x="-156" y="-34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60" name="Freihandform: Form 59">
                <a:extLst>
                  <a:ext uri="{FF2B5EF4-FFF2-40B4-BE49-F238E27FC236}">
                    <a16:creationId xmlns:a16="http://schemas.microsoft.com/office/drawing/2014/main" id="{2331BAAB-4CF7-4750-B3AB-073A5F9178B4}"/>
                  </a:ext>
                </a:extLst>
              </p:cNvPr>
              <p:cNvSpPr/>
              <p:nvPr/>
            </p:nvSpPr>
            <p:spPr>
              <a:xfrm>
                <a:off x="6487015" y="1375307"/>
                <a:ext cx="133073" cy="179117"/>
              </a:xfrm>
              <a:custGeom>
                <a:avLst/>
                <a:gdLst>
                  <a:gd name="connsiteX0" fmla="*/ 85169 w 133073"/>
                  <a:gd name="connsiteY0" fmla="*/ 49293 h 179117"/>
                  <a:gd name="connsiteX1" fmla="*/ 43326 w 133073"/>
                  <a:gd name="connsiteY1" fmla="*/ 86154 h 179117"/>
                  <a:gd name="connsiteX2" fmla="*/ 34163 w 133073"/>
                  <a:gd name="connsiteY2" fmla="*/ 85993 h 179117"/>
                  <a:gd name="connsiteX3" fmla="*/ 34163 w 133073"/>
                  <a:gd name="connsiteY3" fmla="*/ 13250 h 179117"/>
                  <a:gd name="connsiteX4" fmla="*/ 85169 w 133073"/>
                  <a:gd name="connsiteY4" fmla="*/ 49293 h 179117"/>
                  <a:gd name="connsiteX5" fmla="*/ 93284 w 133073"/>
                  <a:gd name="connsiteY5" fmla="*/ 178776 h 179117"/>
                  <a:gd name="connsiteX6" fmla="*/ 132918 w 133073"/>
                  <a:gd name="connsiteY6" fmla="*/ 178776 h 179117"/>
                  <a:gd name="connsiteX7" fmla="*/ 77587 w 133073"/>
                  <a:gd name="connsiteY7" fmla="*/ 89764 h 179117"/>
                  <a:gd name="connsiteX8" fmla="*/ 117211 w 133073"/>
                  <a:gd name="connsiteY8" fmla="*/ 42397 h 179117"/>
                  <a:gd name="connsiteX9" fmla="*/ 100590 w 133073"/>
                  <a:gd name="connsiteY9" fmla="*/ 8411 h 179117"/>
                  <a:gd name="connsiteX10" fmla="*/ 56356 w 133073"/>
                  <a:gd name="connsiteY10" fmla="*/ -342 h 179117"/>
                  <a:gd name="connsiteX11" fmla="*/ -156 w 133073"/>
                  <a:gd name="connsiteY11" fmla="*/ -342 h 179117"/>
                  <a:gd name="connsiteX12" fmla="*/ -156 w 133073"/>
                  <a:gd name="connsiteY12" fmla="*/ 178776 h 179117"/>
                  <a:gd name="connsiteX13" fmla="*/ 34163 w 133073"/>
                  <a:gd name="connsiteY13" fmla="*/ 178776 h 179117"/>
                  <a:gd name="connsiteX14" fmla="*/ 34163 w 133073"/>
                  <a:gd name="connsiteY14" fmla="*/ 94994 h 179117"/>
                  <a:gd name="connsiteX15" fmla="*/ 44840 w 133073"/>
                  <a:gd name="connsiteY15" fmla="*/ 94994 h 179117"/>
                  <a:gd name="connsiteX16" fmla="*/ 93284 w 133073"/>
                  <a:gd name="connsiteY16" fmla="*/ 178776 h 179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3073" h="179117">
                    <a:moveTo>
                      <a:pt x="85169" y="49293"/>
                    </a:moveTo>
                    <a:cubicBezTo>
                      <a:pt x="85169" y="73496"/>
                      <a:pt x="76587" y="86202"/>
                      <a:pt x="43326" y="86154"/>
                    </a:cubicBezTo>
                    <a:cubicBezTo>
                      <a:pt x="41535" y="86154"/>
                      <a:pt x="36210" y="86250"/>
                      <a:pt x="34163" y="85993"/>
                    </a:cubicBezTo>
                    <a:lnTo>
                      <a:pt x="34163" y="13250"/>
                    </a:lnTo>
                    <a:cubicBezTo>
                      <a:pt x="72863" y="12974"/>
                      <a:pt x="85169" y="18918"/>
                      <a:pt x="85169" y="49293"/>
                    </a:cubicBezTo>
                    <a:close/>
                    <a:moveTo>
                      <a:pt x="93284" y="178776"/>
                    </a:moveTo>
                    <a:lnTo>
                      <a:pt x="132918" y="178776"/>
                    </a:lnTo>
                    <a:cubicBezTo>
                      <a:pt x="114249" y="149677"/>
                      <a:pt x="93941" y="118854"/>
                      <a:pt x="77587" y="89764"/>
                    </a:cubicBezTo>
                    <a:cubicBezTo>
                      <a:pt x="102885" y="83326"/>
                      <a:pt x="117211" y="67362"/>
                      <a:pt x="117211" y="42397"/>
                    </a:cubicBezTo>
                    <a:cubicBezTo>
                      <a:pt x="117211" y="27204"/>
                      <a:pt x="110810" y="15879"/>
                      <a:pt x="100590" y="8411"/>
                    </a:cubicBezTo>
                    <a:cubicBezTo>
                      <a:pt x="91646" y="1972"/>
                      <a:pt x="82178" y="-342"/>
                      <a:pt x="56356" y="-342"/>
                    </a:cubicBezTo>
                    <a:lnTo>
                      <a:pt x="-156" y="-342"/>
                    </a:lnTo>
                    <a:lnTo>
                      <a:pt x="-156" y="178776"/>
                    </a:lnTo>
                    <a:lnTo>
                      <a:pt x="34163" y="178776"/>
                    </a:lnTo>
                    <a:lnTo>
                      <a:pt x="34163" y="94994"/>
                    </a:lnTo>
                    <a:lnTo>
                      <a:pt x="44840" y="94994"/>
                    </a:lnTo>
                    <a:lnTo>
                      <a:pt x="93284" y="17877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61" name="Freihandform: Form 60">
                <a:extLst>
                  <a:ext uri="{FF2B5EF4-FFF2-40B4-BE49-F238E27FC236}">
                    <a16:creationId xmlns:a16="http://schemas.microsoft.com/office/drawing/2014/main" id="{2F4447E6-CA28-431E-A096-809CB42260D4}"/>
                  </a:ext>
                </a:extLst>
              </p:cNvPr>
              <p:cNvSpPr/>
              <p:nvPr/>
            </p:nvSpPr>
            <p:spPr>
              <a:xfrm>
                <a:off x="5830334" y="1610289"/>
                <a:ext cx="147942" cy="178375"/>
              </a:xfrm>
              <a:custGeom>
                <a:avLst/>
                <a:gdLst>
                  <a:gd name="connsiteX0" fmla="*/ 41030 w 147942"/>
                  <a:gd name="connsiteY0" fmla="*/ 110796 h 178374"/>
                  <a:gd name="connsiteX1" fmla="*/ 86322 w 147942"/>
                  <a:gd name="connsiteY1" fmla="*/ 110796 h 178374"/>
                  <a:gd name="connsiteX2" fmla="*/ 64233 w 147942"/>
                  <a:gd name="connsiteY2" fmla="*/ 44197 h 178374"/>
                  <a:gd name="connsiteX3" fmla="*/ 41030 w 147942"/>
                  <a:gd name="connsiteY3" fmla="*/ 110796 h 178374"/>
                  <a:gd name="connsiteX4" fmla="*/ 82940 w 147942"/>
                  <a:gd name="connsiteY4" fmla="*/ -342 h 178374"/>
                  <a:gd name="connsiteX5" fmla="*/ 65357 w 147942"/>
                  <a:gd name="connsiteY5" fmla="*/ -342 h 178374"/>
                  <a:gd name="connsiteX6" fmla="*/ -156 w 147942"/>
                  <a:gd name="connsiteY6" fmla="*/ 178033 h 178374"/>
                  <a:gd name="connsiteX7" fmla="*/ 16532 w 147942"/>
                  <a:gd name="connsiteY7" fmla="*/ 178033 h 178374"/>
                  <a:gd name="connsiteX8" fmla="*/ 36782 w 147942"/>
                  <a:gd name="connsiteY8" fmla="*/ 123302 h 178374"/>
                  <a:gd name="connsiteX9" fmla="*/ 90951 w 147942"/>
                  <a:gd name="connsiteY9" fmla="*/ 123302 h 178374"/>
                  <a:gd name="connsiteX10" fmla="*/ 107639 w 147942"/>
                  <a:gd name="connsiteY10" fmla="*/ 178033 h 178374"/>
                  <a:gd name="connsiteX11" fmla="*/ 147786 w 147942"/>
                  <a:gd name="connsiteY11" fmla="*/ 178033 h 178374"/>
                  <a:gd name="connsiteX12" fmla="*/ 82940 w 147942"/>
                  <a:gd name="connsiteY12" fmla="*/ -342 h 1783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7942" h="178374">
                    <a:moveTo>
                      <a:pt x="41030" y="110796"/>
                    </a:moveTo>
                    <a:lnTo>
                      <a:pt x="86322" y="110796"/>
                    </a:lnTo>
                    <a:cubicBezTo>
                      <a:pt x="79587" y="89907"/>
                      <a:pt x="71663" y="64323"/>
                      <a:pt x="64233" y="44197"/>
                    </a:cubicBezTo>
                    <a:cubicBezTo>
                      <a:pt x="56223" y="67895"/>
                      <a:pt x="50707" y="84088"/>
                      <a:pt x="41030" y="110796"/>
                    </a:cubicBezTo>
                    <a:close/>
                    <a:moveTo>
                      <a:pt x="82940" y="-342"/>
                    </a:moveTo>
                    <a:lnTo>
                      <a:pt x="65357" y="-342"/>
                    </a:lnTo>
                    <a:lnTo>
                      <a:pt x="-156" y="178033"/>
                    </a:lnTo>
                    <a:lnTo>
                      <a:pt x="16532" y="178033"/>
                    </a:lnTo>
                    <a:lnTo>
                      <a:pt x="36782" y="123302"/>
                    </a:lnTo>
                    <a:lnTo>
                      <a:pt x="90951" y="123302"/>
                    </a:lnTo>
                    <a:lnTo>
                      <a:pt x="107639" y="178033"/>
                    </a:lnTo>
                    <a:lnTo>
                      <a:pt x="147786" y="178033"/>
                    </a:lnTo>
                    <a:lnTo>
                      <a:pt x="82940" y="-34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62" name="Freihandform: Form 61">
                <a:extLst>
                  <a:ext uri="{FF2B5EF4-FFF2-40B4-BE49-F238E27FC236}">
                    <a16:creationId xmlns:a16="http://schemas.microsoft.com/office/drawing/2014/main" id="{D48A1D3F-D6CC-4800-92A5-1018739AEE62}"/>
                  </a:ext>
                </a:extLst>
              </p:cNvPr>
              <p:cNvSpPr/>
              <p:nvPr/>
            </p:nvSpPr>
            <p:spPr>
              <a:xfrm>
                <a:off x="6159955" y="1610404"/>
                <a:ext cx="132426" cy="178260"/>
              </a:xfrm>
              <a:custGeom>
                <a:avLst/>
                <a:gdLst>
                  <a:gd name="connsiteX0" fmla="*/ 85150 w 132426"/>
                  <a:gd name="connsiteY0" fmla="*/ 48436 h 178260"/>
                  <a:gd name="connsiteX1" fmla="*/ 43307 w 132426"/>
                  <a:gd name="connsiteY1" fmla="*/ 85307 h 178260"/>
                  <a:gd name="connsiteX2" fmla="*/ 34153 w 132426"/>
                  <a:gd name="connsiteY2" fmla="*/ 85135 h 178260"/>
                  <a:gd name="connsiteX3" fmla="*/ 34153 w 132426"/>
                  <a:gd name="connsiteY3" fmla="*/ 12393 h 178260"/>
                  <a:gd name="connsiteX4" fmla="*/ 85150 w 132426"/>
                  <a:gd name="connsiteY4" fmla="*/ 48436 h 178260"/>
                  <a:gd name="connsiteX5" fmla="*/ 92637 w 132426"/>
                  <a:gd name="connsiteY5" fmla="*/ 177919 h 178260"/>
                  <a:gd name="connsiteX6" fmla="*/ 132270 w 132426"/>
                  <a:gd name="connsiteY6" fmla="*/ 177919 h 178260"/>
                  <a:gd name="connsiteX7" fmla="*/ 77578 w 132426"/>
                  <a:gd name="connsiteY7" fmla="*/ 89774 h 178260"/>
                  <a:gd name="connsiteX8" fmla="*/ 117202 w 132426"/>
                  <a:gd name="connsiteY8" fmla="*/ 42406 h 178260"/>
                  <a:gd name="connsiteX9" fmla="*/ 100581 w 132426"/>
                  <a:gd name="connsiteY9" fmla="*/ 8421 h 178260"/>
                  <a:gd name="connsiteX10" fmla="*/ 56356 w 132426"/>
                  <a:gd name="connsiteY10" fmla="*/ -342 h 178260"/>
                  <a:gd name="connsiteX11" fmla="*/ -156 w 132426"/>
                  <a:gd name="connsiteY11" fmla="*/ -342 h 178260"/>
                  <a:gd name="connsiteX12" fmla="*/ -156 w 132426"/>
                  <a:gd name="connsiteY12" fmla="*/ 177919 h 178260"/>
                  <a:gd name="connsiteX13" fmla="*/ 34163 w 132426"/>
                  <a:gd name="connsiteY13" fmla="*/ 177919 h 178260"/>
                  <a:gd name="connsiteX14" fmla="*/ 34163 w 132426"/>
                  <a:gd name="connsiteY14" fmla="*/ 95003 h 178260"/>
                  <a:gd name="connsiteX15" fmla="*/ 44831 w 132426"/>
                  <a:gd name="connsiteY15" fmla="*/ 94984 h 178260"/>
                  <a:gd name="connsiteX16" fmla="*/ 92637 w 132426"/>
                  <a:gd name="connsiteY16" fmla="*/ 177919 h 178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2426" h="178260">
                    <a:moveTo>
                      <a:pt x="85150" y="48436"/>
                    </a:moveTo>
                    <a:cubicBezTo>
                      <a:pt x="85150" y="72639"/>
                      <a:pt x="76568" y="85364"/>
                      <a:pt x="43307" y="85307"/>
                    </a:cubicBezTo>
                    <a:cubicBezTo>
                      <a:pt x="41516" y="85307"/>
                      <a:pt x="36201" y="85402"/>
                      <a:pt x="34153" y="85135"/>
                    </a:cubicBezTo>
                    <a:lnTo>
                      <a:pt x="34153" y="12393"/>
                    </a:lnTo>
                    <a:cubicBezTo>
                      <a:pt x="72844" y="12126"/>
                      <a:pt x="85150" y="18060"/>
                      <a:pt x="85150" y="48436"/>
                    </a:cubicBezTo>
                    <a:close/>
                    <a:moveTo>
                      <a:pt x="92637" y="177919"/>
                    </a:moveTo>
                    <a:lnTo>
                      <a:pt x="132270" y="177919"/>
                    </a:lnTo>
                    <a:cubicBezTo>
                      <a:pt x="113601" y="148820"/>
                      <a:pt x="93942" y="118873"/>
                      <a:pt x="77578" y="89774"/>
                    </a:cubicBezTo>
                    <a:cubicBezTo>
                      <a:pt x="102886" y="83335"/>
                      <a:pt x="117202" y="67371"/>
                      <a:pt x="117202" y="42406"/>
                    </a:cubicBezTo>
                    <a:cubicBezTo>
                      <a:pt x="117202" y="27205"/>
                      <a:pt x="110810" y="15879"/>
                      <a:pt x="100581" y="8421"/>
                    </a:cubicBezTo>
                    <a:cubicBezTo>
                      <a:pt x="91637" y="1982"/>
                      <a:pt x="82178" y="-342"/>
                      <a:pt x="56356" y="-342"/>
                    </a:cubicBezTo>
                    <a:lnTo>
                      <a:pt x="-156" y="-342"/>
                    </a:lnTo>
                    <a:lnTo>
                      <a:pt x="-156" y="177919"/>
                    </a:lnTo>
                    <a:lnTo>
                      <a:pt x="34163" y="177919"/>
                    </a:lnTo>
                    <a:lnTo>
                      <a:pt x="34163" y="95003"/>
                    </a:lnTo>
                    <a:lnTo>
                      <a:pt x="44831" y="94984"/>
                    </a:lnTo>
                    <a:lnTo>
                      <a:pt x="92637" y="17791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63" name="Freihandform: Form 62">
                <a:extLst>
                  <a:ext uri="{FF2B5EF4-FFF2-40B4-BE49-F238E27FC236}">
                    <a16:creationId xmlns:a16="http://schemas.microsoft.com/office/drawing/2014/main" id="{AACFE52F-0B4C-494D-92CD-48E3F3D5CA47}"/>
                  </a:ext>
                </a:extLst>
              </p:cNvPr>
              <p:cNvSpPr/>
              <p:nvPr/>
            </p:nvSpPr>
            <p:spPr>
              <a:xfrm>
                <a:off x="5670341" y="1610287"/>
                <a:ext cx="129063" cy="178393"/>
              </a:xfrm>
              <a:custGeom>
                <a:avLst/>
                <a:gdLst>
                  <a:gd name="connsiteX0" fmla="*/ 34334 w 129063"/>
                  <a:gd name="connsiteY0" fmla="*/ 90241 h 178393"/>
                  <a:gd name="connsiteX1" fmla="*/ 53556 w 129063"/>
                  <a:gd name="connsiteY1" fmla="*/ 90241 h 178393"/>
                  <a:gd name="connsiteX2" fmla="*/ 89998 w 129063"/>
                  <a:gd name="connsiteY2" fmla="*/ 128169 h 178393"/>
                  <a:gd name="connsiteX3" fmla="*/ 57965 w 129063"/>
                  <a:gd name="connsiteY3" fmla="*/ 164841 h 178393"/>
                  <a:gd name="connsiteX4" fmla="*/ 34334 w 129063"/>
                  <a:gd name="connsiteY4" fmla="*/ 164803 h 178393"/>
                  <a:gd name="connsiteX5" fmla="*/ 34334 w 129063"/>
                  <a:gd name="connsiteY5" fmla="*/ 90241 h 178393"/>
                  <a:gd name="connsiteX6" fmla="*/ 88626 w 129063"/>
                  <a:gd name="connsiteY6" fmla="*/ 44702 h 178393"/>
                  <a:gd name="connsiteX7" fmla="*/ 54384 w 129063"/>
                  <a:gd name="connsiteY7" fmla="*/ 77849 h 178393"/>
                  <a:gd name="connsiteX8" fmla="*/ 34429 w 129063"/>
                  <a:gd name="connsiteY8" fmla="*/ 77849 h 178393"/>
                  <a:gd name="connsiteX9" fmla="*/ 34429 w 129063"/>
                  <a:gd name="connsiteY9" fmla="*/ 12479 h 178393"/>
                  <a:gd name="connsiteX10" fmla="*/ 55746 w 129063"/>
                  <a:gd name="connsiteY10" fmla="*/ 12479 h 178393"/>
                  <a:gd name="connsiteX11" fmla="*/ 88626 w 129063"/>
                  <a:gd name="connsiteY11" fmla="*/ 44702 h 178393"/>
                  <a:gd name="connsiteX12" fmla="*/ -156 w 129063"/>
                  <a:gd name="connsiteY12" fmla="*/ -342 h 178393"/>
                  <a:gd name="connsiteX13" fmla="*/ -156 w 129063"/>
                  <a:gd name="connsiteY13" fmla="*/ 178033 h 178393"/>
                  <a:gd name="connsiteX14" fmla="*/ 66576 w 129063"/>
                  <a:gd name="connsiteY14" fmla="*/ 178052 h 178393"/>
                  <a:gd name="connsiteX15" fmla="*/ 128908 w 129063"/>
                  <a:gd name="connsiteY15" fmla="*/ 126369 h 178393"/>
                  <a:gd name="connsiteX16" fmla="*/ 80635 w 129063"/>
                  <a:gd name="connsiteY16" fmla="*/ 82945 h 178393"/>
                  <a:gd name="connsiteX17" fmla="*/ 124345 w 129063"/>
                  <a:gd name="connsiteY17" fmla="*/ 39787 h 178393"/>
                  <a:gd name="connsiteX18" fmla="*/ 70177 w 129063"/>
                  <a:gd name="connsiteY18" fmla="*/ -266 h 178393"/>
                  <a:gd name="connsiteX19" fmla="*/ -156 w 129063"/>
                  <a:gd name="connsiteY19" fmla="*/ -342 h 178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29063" h="178393">
                    <a:moveTo>
                      <a:pt x="34334" y="90241"/>
                    </a:moveTo>
                    <a:lnTo>
                      <a:pt x="53556" y="90241"/>
                    </a:lnTo>
                    <a:cubicBezTo>
                      <a:pt x="75006" y="90241"/>
                      <a:pt x="89998" y="104138"/>
                      <a:pt x="89998" y="128169"/>
                    </a:cubicBezTo>
                    <a:cubicBezTo>
                      <a:pt x="89998" y="150658"/>
                      <a:pt x="73787" y="164841"/>
                      <a:pt x="57965" y="164841"/>
                    </a:cubicBezTo>
                    <a:lnTo>
                      <a:pt x="34334" y="164803"/>
                    </a:lnTo>
                    <a:lnTo>
                      <a:pt x="34334" y="90241"/>
                    </a:lnTo>
                    <a:close/>
                    <a:moveTo>
                      <a:pt x="88626" y="44702"/>
                    </a:moveTo>
                    <a:cubicBezTo>
                      <a:pt x="88626" y="66676"/>
                      <a:pt x="69672" y="77849"/>
                      <a:pt x="54384" y="77849"/>
                    </a:cubicBezTo>
                    <a:lnTo>
                      <a:pt x="34429" y="77849"/>
                    </a:lnTo>
                    <a:lnTo>
                      <a:pt x="34429" y="12479"/>
                    </a:lnTo>
                    <a:lnTo>
                      <a:pt x="55746" y="12479"/>
                    </a:lnTo>
                    <a:cubicBezTo>
                      <a:pt x="76930" y="12479"/>
                      <a:pt x="88626" y="28166"/>
                      <a:pt x="88626" y="44702"/>
                    </a:cubicBezTo>
                    <a:close/>
                    <a:moveTo>
                      <a:pt x="-156" y="-342"/>
                    </a:moveTo>
                    <a:lnTo>
                      <a:pt x="-156" y="178033"/>
                    </a:lnTo>
                    <a:lnTo>
                      <a:pt x="66576" y="178052"/>
                    </a:lnTo>
                    <a:cubicBezTo>
                      <a:pt x="98494" y="178052"/>
                      <a:pt x="128908" y="163317"/>
                      <a:pt x="128908" y="126369"/>
                    </a:cubicBezTo>
                    <a:cubicBezTo>
                      <a:pt x="128908" y="95099"/>
                      <a:pt x="96999" y="83726"/>
                      <a:pt x="80635" y="82945"/>
                    </a:cubicBezTo>
                    <a:cubicBezTo>
                      <a:pt x="97266" y="79839"/>
                      <a:pt x="124345" y="67952"/>
                      <a:pt x="124345" y="39787"/>
                    </a:cubicBezTo>
                    <a:cubicBezTo>
                      <a:pt x="124345" y="11622"/>
                      <a:pt x="107219" y="-542"/>
                      <a:pt x="70177" y="-266"/>
                    </a:cubicBezTo>
                    <a:lnTo>
                      <a:pt x="-156" y="-34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64" name="Freihandform: Form 63">
                <a:extLst>
                  <a:ext uri="{FF2B5EF4-FFF2-40B4-BE49-F238E27FC236}">
                    <a16:creationId xmlns:a16="http://schemas.microsoft.com/office/drawing/2014/main" id="{992EA323-A07B-4B4D-8A3A-A50DA0A07056}"/>
                  </a:ext>
                </a:extLst>
              </p:cNvPr>
              <p:cNvSpPr/>
              <p:nvPr/>
            </p:nvSpPr>
            <p:spPr>
              <a:xfrm>
                <a:off x="7033768" y="1361045"/>
                <a:ext cx="26861" cy="26861"/>
              </a:xfrm>
              <a:custGeom>
                <a:avLst/>
                <a:gdLst>
                  <a:gd name="connsiteX0" fmla="*/ -156 w 26860"/>
                  <a:gd name="connsiteY0" fmla="*/ 13088 h 26860"/>
                  <a:gd name="connsiteX1" fmla="*/ 13274 w 26860"/>
                  <a:gd name="connsiteY1" fmla="*/ -342 h 26860"/>
                  <a:gd name="connsiteX2" fmla="*/ 26705 w 26860"/>
                  <a:gd name="connsiteY2" fmla="*/ 13088 h 26860"/>
                  <a:gd name="connsiteX3" fmla="*/ 13274 w 26860"/>
                  <a:gd name="connsiteY3" fmla="*/ 26519 h 26860"/>
                  <a:gd name="connsiteX4" fmla="*/ -156 w 26860"/>
                  <a:gd name="connsiteY4" fmla="*/ 13088 h 26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860" h="26860">
                    <a:moveTo>
                      <a:pt x="-156" y="13088"/>
                    </a:moveTo>
                    <a:cubicBezTo>
                      <a:pt x="-156" y="5668"/>
                      <a:pt x="5864" y="-342"/>
                      <a:pt x="13274" y="-342"/>
                    </a:cubicBezTo>
                    <a:cubicBezTo>
                      <a:pt x="20694" y="-342"/>
                      <a:pt x="26705" y="5668"/>
                      <a:pt x="26705" y="13088"/>
                    </a:cubicBezTo>
                    <a:cubicBezTo>
                      <a:pt x="26705" y="20508"/>
                      <a:pt x="20694" y="26519"/>
                      <a:pt x="13274" y="26519"/>
                    </a:cubicBezTo>
                    <a:cubicBezTo>
                      <a:pt x="5864" y="26519"/>
                      <a:pt x="-156" y="20508"/>
                      <a:pt x="-156" y="13088"/>
                    </a:cubicBezTo>
                    <a:close/>
                  </a:path>
                </a:pathLst>
              </a:custGeom>
              <a:grpFill/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65" name="Freihandform: Form 64">
                <a:extLst>
                  <a:ext uri="{FF2B5EF4-FFF2-40B4-BE49-F238E27FC236}">
                    <a16:creationId xmlns:a16="http://schemas.microsoft.com/office/drawing/2014/main" id="{3D40C6D5-3FB5-428A-927E-F49335DB5026}"/>
                  </a:ext>
                </a:extLst>
              </p:cNvPr>
              <p:cNvSpPr/>
              <p:nvPr/>
            </p:nvSpPr>
            <p:spPr>
              <a:xfrm>
                <a:off x="7117627" y="1361047"/>
                <a:ext cx="26861" cy="26861"/>
              </a:xfrm>
              <a:custGeom>
                <a:avLst/>
                <a:gdLst>
                  <a:gd name="connsiteX0" fmla="*/ -156 w 26860"/>
                  <a:gd name="connsiteY0" fmla="*/ 13088 h 26860"/>
                  <a:gd name="connsiteX1" fmla="*/ 13274 w 26860"/>
                  <a:gd name="connsiteY1" fmla="*/ -342 h 26860"/>
                  <a:gd name="connsiteX2" fmla="*/ 26705 w 26860"/>
                  <a:gd name="connsiteY2" fmla="*/ 13088 h 26860"/>
                  <a:gd name="connsiteX3" fmla="*/ 13274 w 26860"/>
                  <a:gd name="connsiteY3" fmla="*/ 26519 h 26860"/>
                  <a:gd name="connsiteX4" fmla="*/ -156 w 26860"/>
                  <a:gd name="connsiteY4" fmla="*/ 13088 h 26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860" h="26860">
                    <a:moveTo>
                      <a:pt x="-156" y="13088"/>
                    </a:moveTo>
                    <a:cubicBezTo>
                      <a:pt x="-156" y="5668"/>
                      <a:pt x="5864" y="-342"/>
                      <a:pt x="13274" y="-342"/>
                    </a:cubicBezTo>
                    <a:cubicBezTo>
                      <a:pt x="20694" y="-342"/>
                      <a:pt x="26705" y="5668"/>
                      <a:pt x="26705" y="13088"/>
                    </a:cubicBezTo>
                    <a:cubicBezTo>
                      <a:pt x="26705" y="20508"/>
                      <a:pt x="20694" y="26519"/>
                      <a:pt x="13274" y="26519"/>
                    </a:cubicBezTo>
                    <a:cubicBezTo>
                      <a:pt x="5864" y="26519"/>
                      <a:pt x="-156" y="20508"/>
                      <a:pt x="-156" y="13088"/>
                    </a:cubicBezTo>
                    <a:close/>
                  </a:path>
                </a:pathLst>
              </a:custGeom>
              <a:grpFill/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66" name="Freihandform: Form 65">
                <a:extLst>
                  <a:ext uri="{FF2B5EF4-FFF2-40B4-BE49-F238E27FC236}">
                    <a16:creationId xmlns:a16="http://schemas.microsoft.com/office/drawing/2014/main" id="{F28B5EBD-9528-4A59-B98C-332742F4BFB4}"/>
                  </a:ext>
                </a:extLst>
              </p:cNvPr>
              <p:cNvSpPr/>
              <p:nvPr/>
            </p:nvSpPr>
            <p:spPr>
              <a:xfrm>
                <a:off x="7015441" y="1374991"/>
                <a:ext cx="147952" cy="178354"/>
              </a:xfrm>
              <a:custGeom>
                <a:avLst/>
                <a:gdLst>
                  <a:gd name="connsiteX0" fmla="*/ 41040 w 147952"/>
                  <a:gd name="connsiteY0" fmla="*/ 110796 h 178355"/>
                  <a:gd name="connsiteX1" fmla="*/ 86331 w 147952"/>
                  <a:gd name="connsiteY1" fmla="*/ 110796 h 178355"/>
                  <a:gd name="connsiteX2" fmla="*/ 64243 w 147952"/>
                  <a:gd name="connsiteY2" fmla="*/ 44188 h 178355"/>
                  <a:gd name="connsiteX3" fmla="*/ 41040 w 147952"/>
                  <a:gd name="connsiteY3" fmla="*/ 110796 h 178355"/>
                  <a:gd name="connsiteX4" fmla="*/ 82950 w 147952"/>
                  <a:gd name="connsiteY4" fmla="*/ -342 h 178355"/>
                  <a:gd name="connsiteX5" fmla="*/ 65357 w 147952"/>
                  <a:gd name="connsiteY5" fmla="*/ -342 h 178355"/>
                  <a:gd name="connsiteX6" fmla="*/ -156 w 147952"/>
                  <a:gd name="connsiteY6" fmla="*/ 178014 h 178355"/>
                  <a:gd name="connsiteX7" fmla="*/ 16532 w 147952"/>
                  <a:gd name="connsiteY7" fmla="*/ 178014 h 178355"/>
                  <a:gd name="connsiteX8" fmla="*/ 36782 w 147952"/>
                  <a:gd name="connsiteY8" fmla="*/ 123293 h 178355"/>
                  <a:gd name="connsiteX9" fmla="*/ 90960 w 147952"/>
                  <a:gd name="connsiteY9" fmla="*/ 123293 h 178355"/>
                  <a:gd name="connsiteX10" fmla="*/ 107648 w 147952"/>
                  <a:gd name="connsiteY10" fmla="*/ 178014 h 178355"/>
                  <a:gd name="connsiteX11" fmla="*/ 147796 w 147952"/>
                  <a:gd name="connsiteY11" fmla="*/ 178014 h 178355"/>
                  <a:gd name="connsiteX12" fmla="*/ 82950 w 147952"/>
                  <a:gd name="connsiteY12" fmla="*/ -342 h 1783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7952" h="178355">
                    <a:moveTo>
                      <a:pt x="41040" y="110796"/>
                    </a:moveTo>
                    <a:lnTo>
                      <a:pt x="86331" y="110796"/>
                    </a:lnTo>
                    <a:cubicBezTo>
                      <a:pt x="79597" y="89898"/>
                      <a:pt x="71672" y="64314"/>
                      <a:pt x="64243" y="44188"/>
                    </a:cubicBezTo>
                    <a:cubicBezTo>
                      <a:pt x="56232" y="67886"/>
                      <a:pt x="50717" y="84078"/>
                      <a:pt x="41040" y="110796"/>
                    </a:cubicBezTo>
                    <a:close/>
                    <a:moveTo>
                      <a:pt x="82950" y="-342"/>
                    </a:moveTo>
                    <a:lnTo>
                      <a:pt x="65357" y="-342"/>
                    </a:lnTo>
                    <a:lnTo>
                      <a:pt x="-156" y="178014"/>
                    </a:lnTo>
                    <a:lnTo>
                      <a:pt x="16532" y="178014"/>
                    </a:lnTo>
                    <a:lnTo>
                      <a:pt x="36782" y="123293"/>
                    </a:lnTo>
                    <a:lnTo>
                      <a:pt x="90960" y="123293"/>
                    </a:lnTo>
                    <a:lnTo>
                      <a:pt x="107648" y="178014"/>
                    </a:lnTo>
                    <a:lnTo>
                      <a:pt x="147796" y="178014"/>
                    </a:lnTo>
                    <a:lnTo>
                      <a:pt x="82950" y="-34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3" name="Grafik 2">
            <a:extLst>
              <a:ext uri="{FF2B5EF4-FFF2-40B4-BE49-F238E27FC236}">
                <a16:creationId xmlns:a16="http://schemas.microsoft.com/office/drawing/2014/main" id="{4DEADEF9-3AFF-E30D-9841-AAF2C542A2F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35317" y="404812"/>
            <a:ext cx="1335739" cy="5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8005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_A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72AA9AF9-C1E4-45D7-81EE-22A40C9977F1}"/>
              </a:ext>
            </a:extLst>
          </p:cNvPr>
          <p:cNvSpPr/>
          <p:nvPr userDrawn="1"/>
        </p:nvSpPr>
        <p:spPr>
          <a:xfrm>
            <a:off x="1" y="68262"/>
            <a:ext cx="12192000" cy="67897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E8B9819-F136-4869-839D-BB089F223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48555" y="1397592"/>
            <a:ext cx="7092583" cy="776288"/>
          </a:xfrm>
        </p:spPr>
        <p:txBody>
          <a:bodyPr/>
          <a:lstStyle>
            <a:lvl1pPr>
              <a:defRPr sz="2800"/>
            </a:lvl1pPr>
          </a:lstStyle>
          <a:p>
            <a:r>
              <a:rPr lang="de-DE"/>
              <a:t>Professoren Lorem</a:t>
            </a:r>
            <a:br>
              <a:rPr lang="de-DE"/>
            </a:br>
            <a:r>
              <a:rPr lang="de-DE"/>
              <a:t>Zweite Zeile Ipsum</a:t>
            </a:r>
            <a:endParaRPr lang="en-US"/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B9E3A918-C7A3-4B04-91C1-386B3A47E83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68262"/>
            <a:ext cx="4114800" cy="6789738"/>
          </a:xfrm>
          <a:solidFill>
            <a:srgbClr val="B2DECF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 </a:t>
            </a:r>
            <a:endParaRPr lang="en-US"/>
          </a:p>
        </p:txBody>
      </p:sp>
      <p:sp>
        <p:nvSpPr>
          <p:cNvPr id="39" name="Textplatzhalter 38">
            <a:extLst>
              <a:ext uri="{FF2B5EF4-FFF2-40B4-BE49-F238E27FC236}">
                <a16:creationId xmlns:a16="http://schemas.microsoft.com/office/drawing/2014/main" id="{7CB5CBC7-4143-4DEA-8809-9B114E002A77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4548557" y="2385194"/>
            <a:ext cx="7092583" cy="494571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>
                <a:solidFill>
                  <a:srgbClr val="4B4B4B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/>
              <a:t>Untertitel </a:t>
            </a:r>
            <a:r>
              <a:rPr lang="de-DE" err="1"/>
              <a:t>Lorem</a:t>
            </a:r>
            <a:br>
              <a:rPr lang="de-DE"/>
            </a:br>
            <a:r>
              <a:rPr lang="de-DE"/>
              <a:t>Zweite Zeile Ipsum</a:t>
            </a:r>
            <a:endParaRPr lang="en-US"/>
          </a:p>
        </p:txBody>
      </p:sp>
      <p:sp>
        <p:nvSpPr>
          <p:cNvPr id="134" name="Rechteck 133">
            <a:extLst>
              <a:ext uri="{FF2B5EF4-FFF2-40B4-BE49-F238E27FC236}">
                <a16:creationId xmlns:a16="http://schemas.microsoft.com/office/drawing/2014/main" id="{5160DD39-B6E4-4C35-9F28-B07F49DEFDF7}"/>
              </a:ext>
            </a:extLst>
          </p:cNvPr>
          <p:cNvSpPr/>
          <p:nvPr userDrawn="1"/>
        </p:nvSpPr>
        <p:spPr>
          <a:xfrm>
            <a:off x="0" y="0"/>
            <a:ext cx="12192000" cy="682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136" name="Gerader Verbinder 135">
            <a:extLst>
              <a:ext uri="{FF2B5EF4-FFF2-40B4-BE49-F238E27FC236}">
                <a16:creationId xmlns:a16="http://schemas.microsoft.com/office/drawing/2014/main" id="{19B33EA7-9CE8-493B-9082-0F747F82D6A2}"/>
              </a:ext>
            </a:extLst>
          </p:cNvPr>
          <p:cNvCxnSpPr>
            <a:cxnSpLocks/>
          </p:cNvCxnSpPr>
          <p:nvPr userDrawn="1"/>
        </p:nvCxnSpPr>
        <p:spPr>
          <a:xfrm>
            <a:off x="4548555" y="1238116"/>
            <a:ext cx="708659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Gerader Verbinder 137">
            <a:extLst>
              <a:ext uri="{FF2B5EF4-FFF2-40B4-BE49-F238E27FC236}">
                <a16:creationId xmlns:a16="http://schemas.microsoft.com/office/drawing/2014/main" id="{0A45966A-13AC-43DE-93A7-08E0DE51F97A}"/>
              </a:ext>
            </a:extLst>
          </p:cNvPr>
          <p:cNvCxnSpPr>
            <a:cxnSpLocks/>
          </p:cNvCxnSpPr>
          <p:nvPr userDrawn="1"/>
        </p:nvCxnSpPr>
        <p:spPr>
          <a:xfrm>
            <a:off x="4548554" y="1238116"/>
            <a:ext cx="7092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>
            <a:extLst>
              <a:ext uri="{FF2B5EF4-FFF2-40B4-BE49-F238E27FC236}">
                <a16:creationId xmlns:a16="http://schemas.microsoft.com/office/drawing/2014/main" id="{F89DC37A-DA6F-354F-BB57-B32A82D6AB5F}"/>
              </a:ext>
            </a:extLst>
          </p:cNvPr>
          <p:cNvSpPr txBox="1"/>
          <p:nvPr userDrawn="1"/>
        </p:nvSpPr>
        <p:spPr>
          <a:xfrm>
            <a:off x="4548554" y="3046588"/>
            <a:ext cx="7086600" cy="315418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de-DE" sz="1200" b="1" dirty="0">
                <a:solidFill>
                  <a:srgbClr val="4B4B4B"/>
                </a:solidFill>
              </a:rPr>
              <a:t>Prof. Dr. Anna Maria Oberländer</a:t>
            </a:r>
          </a:p>
          <a:p>
            <a:pPr lvl="0"/>
            <a:endParaRPr lang="de-DE" sz="1200" b="1" dirty="0">
              <a:solidFill>
                <a:srgbClr val="4B4B4B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dirty="0">
                <a:solidFill>
                  <a:srgbClr val="4B4B4B"/>
                </a:solidFill>
              </a:rPr>
              <a:t>Universität Bayreuth,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dirty="0">
                <a:solidFill>
                  <a:srgbClr val="4B4B4B"/>
                </a:solidFill>
              </a:rPr>
              <a:t>Rechts- und Wirtschaftswissenschaftliche Fakultät,</a:t>
            </a:r>
          </a:p>
          <a:p>
            <a:pPr lvl="0"/>
            <a:r>
              <a:rPr lang="de-DE" sz="1200" b="0" dirty="0">
                <a:solidFill>
                  <a:srgbClr val="4B4B4B"/>
                </a:solidFill>
              </a:rPr>
              <a:t>Professur für Wirtschaftsinformatik und Digitale Transformation</a:t>
            </a:r>
          </a:p>
          <a:p>
            <a:pPr lvl="0"/>
            <a:endParaRPr lang="de-DE" sz="1200" b="0" dirty="0">
              <a:solidFill>
                <a:srgbClr val="4B4B4B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dirty="0">
                <a:solidFill>
                  <a:srgbClr val="4B4B4B"/>
                </a:solidFill>
              </a:rPr>
              <a:t>FIM Forschungsinstitut für Informationsmanagement</a:t>
            </a:r>
          </a:p>
          <a:p>
            <a:pPr lvl="0"/>
            <a:endParaRPr lang="de-DE" sz="1200" b="0" dirty="0">
              <a:solidFill>
                <a:srgbClr val="4B4B4B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dirty="0">
                <a:solidFill>
                  <a:srgbClr val="4B4B4B"/>
                </a:solidFill>
              </a:rPr>
              <a:t>Fraunhofer-Institut für Angewandte Informationstechnik FIT,</a:t>
            </a:r>
          </a:p>
          <a:p>
            <a:pPr lvl="0"/>
            <a:r>
              <a:rPr lang="de-DE" sz="1200" b="0" dirty="0">
                <a:solidFill>
                  <a:srgbClr val="4B4B4B"/>
                </a:solidFill>
              </a:rPr>
              <a:t>Institutsteil Wirtschaftsinformatik</a:t>
            </a:r>
          </a:p>
          <a:p>
            <a:pPr lvl="0"/>
            <a:endParaRPr lang="de-DE" sz="1200" b="1" dirty="0">
              <a:solidFill>
                <a:srgbClr val="4B4B4B"/>
              </a:solidFill>
            </a:endParaRPr>
          </a:p>
          <a:p>
            <a:pPr lvl="0"/>
            <a:endParaRPr lang="de-DE" sz="1200" b="1" dirty="0">
              <a:solidFill>
                <a:srgbClr val="4B4B4B"/>
              </a:solidFill>
            </a:endParaRPr>
          </a:p>
          <a:p>
            <a:pPr lvl="0"/>
            <a:endParaRPr lang="de-DE" sz="1200" b="1" dirty="0">
              <a:solidFill>
                <a:srgbClr val="4B4B4B"/>
              </a:solidFill>
            </a:endParaRPr>
          </a:p>
          <a:p>
            <a:pPr lvl="0"/>
            <a:endParaRPr lang="de-DE" sz="1200" b="1" dirty="0">
              <a:solidFill>
                <a:srgbClr val="4B4B4B"/>
              </a:solidFill>
            </a:endParaRPr>
          </a:p>
          <a:p>
            <a:pPr lvl="0"/>
            <a:endParaRPr lang="de-DE" sz="1200" b="1" dirty="0">
              <a:solidFill>
                <a:srgbClr val="4B4B4B"/>
              </a:solidFill>
            </a:endParaRPr>
          </a:p>
          <a:p>
            <a:pPr lvl="0"/>
            <a:endParaRPr lang="de-DE" sz="1200" b="1" dirty="0">
              <a:solidFill>
                <a:srgbClr val="4B4B4B"/>
              </a:solidFill>
            </a:endParaRPr>
          </a:p>
          <a:p>
            <a:pPr marL="0" indent="0" algn="l">
              <a:buNone/>
            </a:pPr>
            <a:endParaRPr lang="de-DE" sz="1200" dirty="0">
              <a:solidFill>
                <a:srgbClr val="4B4B4B"/>
              </a:solidFill>
            </a:endParaRP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0E94A327-5D2C-4B9B-8FAE-384393666F79}"/>
              </a:ext>
            </a:extLst>
          </p:cNvPr>
          <p:cNvSpPr txBox="1"/>
          <p:nvPr userDrawn="1"/>
        </p:nvSpPr>
        <p:spPr>
          <a:xfrm>
            <a:off x="4548554" y="6087520"/>
            <a:ext cx="3364380" cy="365668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lvl="0"/>
            <a:r>
              <a:rPr lang="de-DE" sz="1200">
                <a:solidFill>
                  <a:schemeClr val="tx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www.fim-rc.de</a:t>
            </a:r>
            <a:endParaRPr lang="de-DE" sz="1200">
              <a:solidFill>
                <a:schemeClr val="tx2"/>
              </a:solidFill>
            </a:endParaRPr>
          </a:p>
          <a:p>
            <a:pPr lvl="0"/>
            <a:r>
              <a:rPr lang="de-DE" sz="1200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www.wirtschaftsinformatik.fraunhofer.de</a:t>
            </a:r>
            <a:endParaRPr lang="de-DE" sz="1400">
              <a:solidFill>
                <a:schemeClr val="tx2"/>
              </a:solidFill>
            </a:endParaRPr>
          </a:p>
        </p:txBody>
      </p: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1EC5624A-3D28-4346-AF2E-33C7AAA0C01F}"/>
              </a:ext>
            </a:extLst>
          </p:cNvPr>
          <p:cNvGrpSpPr/>
          <p:nvPr userDrawn="1"/>
        </p:nvGrpSpPr>
        <p:grpSpPr>
          <a:xfrm>
            <a:off x="4548554" y="406586"/>
            <a:ext cx="7099222" cy="464632"/>
            <a:chOff x="4548554" y="406586"/>
            <a:chExt cx="7099222" cy="464632"/>
          </a:xfrm>
        </p:grpSpPr>
        <p:pic>
          <p:nvPicPr>
            <p:cNvPr id="41" name="Grafik 40">
              <a:extLst>
                <a:ext uri="{FF2B5EF4-FFF2-40B4-BE49-F238E27FC236}">
                  <a16:creationId xmlns:a16="http://schemas.microsoft.com/office/drawing/2014/main" id="{60318FEE-83C4-4B49-A467-5C3FC1B83030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362576" y="408110"/>
              <a:ext cx="1285200" cy="351964"/>
            </a:xfrm>
            <a:prstGeom prst="rect">
              <a:avLst/>
            </a:prstGeom>
          </p:spPr>
        </p:pic>
        <p:grpSp>
          <p:nvGrpSpPr>
            <p:cNvPr id="42" name="Grafik 231">
              <a:extLst>
                <a:ext uri="{FF2B5EF4-FFF2-40B4-BE49-F238E27FC236}">
                  <a16:creationId xmlns:a16="http://schemas.microsoft.com/office/drawing/2014/main" id="{54387D97-8292-412F-BF8B-270A51B4100C}"/>
                </a:ext>
              </a:extLst>
            </p:cNvPr>
            <p:cNvGrpSpPr/>
            <p:nvPr userDrawn="1"/>
          </p:nvGrpSpPr>
          <p:grpSpPr>
            <a:xfrm>
              <a:off x="4548554" y="406586"/>
              <a:ext cx="1503271" cy="464632"/>
              <a:chOff x="4749618" y="1154413"/>
              <a:chExt cx="2541155" cy="785423"/>
            </a:xfrm>
            <a:solidFill>
              <a:schemeClr val="tx1"/>
            </a:solidFill>
          </p:grpSpPr>
          <p:sp>
            <p:nvSpPr>
              <p:cNvPr id="43" name="Freihandform: Form 42">
                <a:extLst>
                  <a:ext uri="{FF2B5EF4-FFF2-40B4-BE49-F238E27FC236}">
                    <a16:creationId xmlns:a16="http://schemas.microsoft.com/office/drawing/2014/main" id="{C9255317-486A-4392-A8BA-7385B4E91351}"/>
                  </a:ext>
                </a:extLst>
              </p:cNvPr>
              <p:cNvSpPr/>
              <p:nvPr/>
            </p:nvSpPr>
            <p:spPr>
              <a:xfrm>
                <a:off x="4786319" y="1192228"/>
                <a:ext cx="243630" cy="711557"/>
              </a:xfrm>
              <a:custGeom>
                <a:avLst/>
                <a:gdLst>
                  <a:gd name="connsiteX0" fmla="*/ 8150 w 243630"/>
                  <a:gd name="connsiteY0" fmla="*/ 711214 h 711555"/>
                  <a:gd name="connsiteX1" fmla="*/ 8150 w 243630"/>
                  <a:gd name="connsiteY1" fmla="*/ 7964 h 711555"/>
                  <a:gd name="connsiteX2" fmla="*/ 235169 w 243630"/>
                  <a:gd name="connsiteY2" fmla="*/ 7964 h 711555"/>
                  <a:gd name="connsiteX3" fmla="*/ 235169 w 243630"/>
                  <a:gd name="connsiteY3" fmla="*/ 496568 h 711555"/>
                  <a:gd name="connsiteX4" fmla="*/ 243474 w 243630"/>
                  <a:gd name="connsiteY4" fmla="*/ 496568 h 711555"/>
                  <a:gd name="connsiteX5" fmla="*/ 243474 w 243630"/>
                  <a:gd name="connsiteY5" fmla="*/ -342 h 711555"/>
                  <a:gd name="connsiteX6" fmla="*/ -156 w 243630"/>
                  <a:gd name="connsiteY6" fmla="*/ -342 h 711555"/>
                  <a:gd name="connsiteX7" fmla="*/ -156 w 243630"/>
                  <a:gd name="connsiteY7" fmla="*/ 711214 h 711555"/>
                  <a:gd name="connsiteX8" fmla="*/ 8150 w 243630"/>
                  <a:gd name="connsiteY8" fmla="*/ 711214 h 7115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3630" h="711555">
                    <a:moveTo>
                      <a:pt x="8150" y="711214"/>
                    </a:moveTo>
                    <a:lnTo>
                      <a:pt x="8150" y="7964"/>
                    </a:lnTo>
                    <a:cubicBezTo>
                      <a:pt x="8150" y="7964"/>
                      <a:pt x="235169" y="7964"/>
                      <a:pt x="235169" y="7964"/>
                    </a:cubicBezTo>
                    <a:cubicBezTo>
                      <a:pt x="235169" y="7964"/>
                      <a:pt x="235169" y="496568"/>
                      <a:pt x="235169" y="496568"/>
                    </a:cubicBezTo>
                    <a:lnTo>
                      <a:pt x="243474" y="496568"/>
                    </a:lnTo>
                    <a:lnTo>
                      <a:pt x="243474" y="-342"/>
                    </a:lnTo>
                    <a:lnTo>
                      <a:pt x="-156" y="-342"/>
                    </a:lnTo>
                    <a:lnTo>
                      <a:pt x="-156" y="711214"/>
                    </a:lnTo>
                    <a:lnTo>
                      <a:pt x="8150" y="71121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44" name="Freihandform: Form 43">
                <a:extLst>
                  <a:ext uri="{FF2B5EF4-FFF2-40B4-BE49-F238E27FC236}">
                    <a16:creationId xmlns:a16="http://schemas.microsoft.com/office/drawing/2014/main" id="{90ADEBE7-E38A-4CEF-A97D-E977735204E7}"/>
                  </a:ext>
                </a:extLst>
              </p:cNvPr>
              <p:cNvSpPr/>
              <p:nvPr/>
            </p:nvSpPr>
            <p:spPr>
              <a:xfrm>
                <a:off x="4786298" y="1375060"/>
                <a:ext cx="705974" cy="528724"/>
              </a:xfrm>
              <a:custGeom>
                <a:avLst/>
                <a:gdLst>
                  <a:gd name="connsiteX0" fmla="*/ -156 w 705973"/>
                  <a:gd name="connsiteY0" fmla="*/ 528381 h 528723"/>
                  <a:gd name="connsiteX1" fmla="*/ 352821 w 705973"/>
                  <a:gd name="connsiteY1" fmla="*/ 528381 h 528723"/>
                  <a:gd name="connsiteX2" fmla="*/ 705818 w 705973"/>
                  <a:gd name="connsiteY2" fmla="*/ 175375 h 528723"/>
                  <a:gd name="connsiteX3" fmla="*/ 705818 w 705973"/>
                  <a:gd name="connsiteY3" fmla="*/ -342 h 528723"/>
                  <a:gd name="connsiteX4" fmla="*/ 531339 w 705973"/>
                  <a:gd name="connsiteY4" fmla="*/ -342 h 528723"/>
                  <a:gd name="connsiteX5" fmla="*/ -156 w 705973"/>
                  <a:gd name="connsiteY5" fmla="*/ 528381 h 528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05973" h="528723">
                    <a:moveTo>
                      <a:pt x="-156" y="528381"/>
                    </a:moveTo>
                    <a:lnTo>
                      <a:pt x="352821" y="528381"/>
                    </a:lnTo>
                    <a:lnTo>
                      <a:pt x="705818" y="175375"/>
                    </a:lnTo>
                    <a:lnTo>
                      <a:pt x="705818" y="-342"/>
                    </a:lnTo>
                    <a:lnTo>
                      <a:pt x="531339" y="-342"/>
                    </a:lnTo>
                    <a:lnTo>
                      <a:pt x="-156" y="528381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45" name="Freihandform: Form 44">
                <a:extLst>
                  <a:ext uri="{FF2B5EF4-FFF2-40B4-BE49-F238E27FC236}">
                    <a16:creationId xmlns:a16="http://schemas.microsoft.com/office/drawing/2014/main" id="{15B2C487-C4D1-40D1-B2A9-3BC7F9650E33}"/>
                  </a:ext>
                </a:extLst>
              </p:cNvPr>
              <p:cNvSpPr/>
              <p:nvPr/>
            </p:nvSpPr>
            <p:spPr>
              <a:xfrm>
                <a:off x="4749618" y="1154413"/>
                <a:ext cx="785432" cy="785423"/>
              </a:xfrm>
              <a:custGeom>
                <a:avLst/>
                <a:gdLst>
                  <a:gd name="connsiteX0" fmla="*/ 785276 w 785431"/>
                  <a:gd name="connsiteY0" fmla="*/ -342 h 785422"/>
                  <a:gd name="connsiteX1" fmla="*/ -156 w 785431"/>
                  <a:gd name="connsiteY1" fmla="*/ -342 h 785422"/>
                  <a:gd name="connsiteX2" fmla="*/ -156 w 785431"/>
                  <a:gd name="connsiteY2" fmla="*/ 785080 h 785422"/>
                  <a:gd name="connsiteX3" fmla="*/ 785276 w 785431"/>
                  <a:gd name="connsiteY3" fmla="*/ 785080 h 785422"/>
                  <a:gd name="connsiteX4" fmla="*/ 785276 w 785431"/>
                  <a:gd name="connsiteY4" fmla="*/ -342 h 785422"/>
                  <a:gd name="connsiteX5" fmla="*/ 8150 w 785431"/>
                  <a:gd name="connsiteY5" fmla="*/ 7964 h 785422"/>
                  <a:gd name="connsiteX6" fmla="*/ 776970 w 785431"/>
                  <a:gd name="connsiteY6" fmla="*/ 7964 h 785422"/>
                  <a:gd name="connsiteX7" fmla="*/ 776970 w 785431"/>
                  <a:gd name="connsiteY7" fmla="*/ 776774 h 785422"/>
                  <a:gd name="connsiteX8" fmla="*/ 8150 w 785431"/>
                  <a:gd name="connsiteY8" fmla="*/ 776774 h 785422"/>
                  <a:gd name="connsiteX9" fmla="*/ 8150 w 785431"/>
                  <a:gd name="connsiteY9" fmla="*/ 7964 h 785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85431" h="785422">
                    <a:moveTo>
                      <a:pt x="785276" y="-342"/>
                    </a:moveTo>
                    <a:lnTo>
                      <a:pt x="-156" y="-342"/>
                    </a:lnTo>
                    <a:lnTo>
                      <a:pt x="-156" y="785080"/>
                    </a:lnTo>
                    <a:lnTo>
                      <a:pt x="785276" y="785080"/>
                    </a:lnTo>
                    <a:lnTo>
                      <a:pt x="785276" y="-342"/>
                    </a:lnTo>
                    <a:close/>
                    <a:moveTo>
                      <a:pt x="8150" y="7964"/>
                    </a:moveTo>
                    <a:lnTo>
                      <a:pt x="776970" y="7964"/>
                    </a:lnTo>
                    <a:cubicBezTo>
                      <a:pt x="776970" y="7964"/>
                      <a:pt x="776970" y="776774"/>
                      <a:pt x="776970" y="776774"/>
                    </a:cubicBezTo>
                    <a:cubicBezTo>
                      <a:pt x="776970" y="776774"/>
                      <a:pt x="8150" y="776774"/>
                      <a:pt x="8150" y="776774"/>
                    </a:cubicBezTo>
                    <a:lnTo>
                      <a:pt x="8150" y="796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46" name="Freihandform: Form 45">
                <a:extLst>
                  <a:ext uri="{FF2B5EF4-FFF2-40B4-BE49-F238E27FC236}">
                    <a16:creationId xmlns:a16="http://schemas.microsoft.com/office/drawing/2014/main" id="{CC996453-441D-48EB-A92E-45F5F5C981A9}"/>
                  </a:ext>
                </a:extLst>
              </p:cNvPr>
              <p:cNvSpPr/>
              <p:nvPr/>
            </p:nvSpPr>
            <p:spPr>
              <a:xfrm>
                <a:off x="5985774" y="1610291"/>
                <a:ext cx="136969" cy="178375"/>
              </a:xfrm>
              <a:custGeom>
                <a:avLst/>
                <a:gdLst>
                  <a:gd name="connsiteX0" fmla="*/ -156 w 136969"/>
                  <a:gd name="connsiteY0" fmla="*/ -342 h 178374"/>
                  <a:gd name="connsiteX1" fmla="*/ 50707 w 136969"/>
                  <a:gd name="connsiteY1" fmla="*/ 103805 h 178374"/>
                  <a:gd name="connsiteX2" fmla="*/ 50707 w 136969"/>
                  <a:gd name="connsiteY2" fmla="*/ 178033 h 178374"/>
                  <a:gd name="connsiteX3" fmla="*/ 85169 w 136969"/>
                  <a:gd name="connsiteY3" fmla="*/ 178033 h 178374"/>
                  <a:gd name="connsiteX4" fmla="*/ 85169 w 136969"/>
                  <a:gd name="connsiteY4" fmla="*/ 99242 h 178374"/>
                  <a:gd name="connsiteX5" fmla="*/ 136814 w 136969"/>
                  <a:gd name="connsiteY5" fmla="*/ -342 h 178374"/>
                  <a:gd name="connsiteX6" fmla="*/ 118145 w 136969"/>
                  <a:gd name="connsiteY6" fmla="*/ -342 h 178374"/>
                  <a:gd name="connsiteX7" fmla="*/ 76044 w 136969"/>
                  <a:gd name="connsiteY7" fmla="*/ 82335 h 178374"/>
                  <a:gd name="connsiteX8" fmla="*/ 35629 w 136969"/>
                  <a:gd name="connsiteY8" fmla="*/ -342 h 178374"/>
                  <a:gd name="connsiteX9" fmla="*/ -156 w 136969"/>
                  <a:gd name="connsiteY9" fmla="*/ -342 h 1783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6969" h="178374">
                    <a:moveTo>
                      <a:pt x="-156" y="-342"/>
                    </a:moveTo>
                    <a:lnTo>
                      <a:pt x="50707" y="103805"/>
                    </a:lnTo>
                    <a:lnTo>
                      <a:pt x="50707" y="178033"/>
                    </a:lnTo>
                    <a:lnTo>
                      <a:pt x="85169" y="178033"/>
                    </a:lnTo>
                    <a:lnTo>
                      <a:pt x="85169" y="99242"/>
                    </a:lnTo>
                    <a:lnTo>
                      <a:pt x="136814" y="-342"/>
                    </a:lnTo>
                    <a:lnTo>
                      <a:pt x="118145" y="-342"/>
                    </a:lnTo>
                    <a:lnTo>
                      <a:pt x="76044" y="82335"/>
                    </a:lnTo>
                    <a:lnTo>
                      <a:pt x="35629" y="-342"/>
                    </a:lnTo>
                    <a:lnTo>
                      <a:pt x="-156" y="-34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47" name="Freihandform: Form 46">
                <a:extLst>
                  <a:ext uri="{FF2B5EF4-FFF2-40B4-BE49-F238E27FC236}">
                    <a16:creationId xmlns:a16="http://schemas.microsoft.com/office/drawing/2014/main" id="{D9A7BF2C-7D1A-4D29-8553-0FD1E02634C0}"/>
                  </a:ext>
                </a:extLst>
              </p:cNvPr>
              <p:cNvSpPr/>
              <p:nvPr/>
            </p:nvSpPr>
            <p:spPr>
              <a:xfrm>
                <a:off x="6334579" y="1610291"/>
                <a:ext cx="96726" cy="178375"/>
              </a:xfrm>
              <a:custGeom>
                <a:avLst/>
                <a:gdLst>
                  <a:gd name="connsiteX0" fmla="*/ 94875 w 96726"/>
                  <a:gd name="connsiteY0" fmla="*/ -342 h 178374"/>
                  <a:gd name="connsiteX1" fmla="*/ 94875 w 96726"/>
                  <a:gd name="connsiteY1" fmla="*/ 14974 h 178374"/>
                  <a:gd name="connsiteX2" fmla="*/ 34391 w 96726"/>
                  <a:gd name="connsiteY2" fmla="*/ 14974 h 178374"/>
                  <a:gd name="connsiteX3" fmla="*/ 34391 w 96726"/>
                  <a:gd name="connsiteY3" fmla="*/ 72362 h 178374"/>
                  <a:gd name="connsiteX4" fmla="*/ 93170 w 96726"/>
                  <a:gd name="connsiteY4" fmla="*/ 72362 h 178374"/>
                  <a:gd name="connsiteX5" fmla="*/ 93170 w 96726"/>
                  <a:gd name="connsiteY5" fmla="*/ 87660 h 178374"/>
                  <a:gd name="connsiteX6" fmla="*/ 34391 w 96726"/>
                  <a:gd name="connsiteY6" fmla="*/ 87660 h 178374"/>
                  <a:gd name="connsiteX7" fmla="*/ 34391 w 96726"/>
                  <a:gd name="connsiteY7" fmla="*/ 162164 h 178374"/>
                  <a:gd name="connsiteX8" fmla="*/ 96570 w 96726"/>
                  <a:gd name="connsiteY8" fmla="*/ 162164 h 178374"/>
                  <a:gd name="connsiteX9" fmla="*/ 96570 w 96726"/>
                  <a:gd name="connsiteY9" fmla="*/ 178033 h 178374"/>
                  <a:gd name="connsiteX10" fmla="*/ -156 w 96726"/>
                  <a:gd name="connsiteY10" fmla="*/ 178033 h 178374"/>
                  <a:gd name="connsiteX11" fmla="*/ -156 w 96726"/>
                  <a:gd name="connsiteY11" fmla="*/ -342 h 178374"/>
                  <a:gd name="connsiteX12" fmla="*/ 94875 w 96726"/>
                  <a:gd name="connsiteY12" fmla="*/ -342 h 1783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6726" h="178374">
                    <a:moveTo>
                      <a:pt x="94875" y="-342"/>
                    </a:moveTo>
                    <a:lnTo>
                      <a:pt x="94875" y="14974"/>
                    </a:lnTo>
                    <a:lnTo>
                      <a:pt x="34391" y="14974"/>
                    </a:lnTo>
                    <a:lnTo>
                      <a:pt x="34391" y="72362"/>
                    </a:lnTo>
                    <a:lnTo>
                      <a:pt x="93170" y="72362"/>
                    </a:lnTo>
                    <a:lnTo>
                      <a:pt x="93170" y="87660"/>
                    </a:lnTo>
                    <a:lnTo>
                      <a:pt x="34391" y="87660"/>
                    </a:lnTo>
                    <a:lnTo>
                      <a:pt x="34391" y="162164"/>
                    </a:lnTo>
                    <a:lnTo>
                      <a:pt x="96570" y="162164"/>
                    </a:lnTo>
                    <a:lnTo>
                      <a:pt x="96570" y="178033"/>
                    </a:lnTo>
                    <a:lnTo>
                      <a:pt x="-156" y="178033"/>
                    </a:lnTo>
                    <a:lnTo>
                      <a:pt x="-156" y="-342"/>
                    </a:lnTo>
                    <a:lnTo>
                      <a:pt x="94875" y="-34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48" name="Freihandform: Form 47">
                <a:extLst>
                  <a:ext uri="{FF2B5EF4-FFF2-40B4-BE49-F238E27FC236}">
                    <a16:creationId xmlns:a16="http://schemas.microsoft.com/office/drawing/2014/main" id="{8173E94A-D886-4CF2-8336-7596E0154084}"/>
                  </a:ext>
                </a:extLst>
              </p:cNvPr>
              <p:cNvSpPr/>
              <p:nvPr/>
            </p:nvSpPr>
            <p:spPr>
              <a:xfrm>
                <a:off x="6654495" y="1610291"/>
                <a:ext cx="119986" cy="178375"/>
              </a:xfrm>
              <a:custGeom>
                <a:avLst/>
                <a:gdLst>
                  <a:gd name="connsiteX0" fmla="*/ -156 w 119986"/>
                  <a:gd name="connsiteY0" fmla="*/ -342 h 178374"/>
                  <a:gd name="connsiteX1" fmla="*/ 119831 w 119986"/>
                  <a:gd name="connsiteY1" fmla="*/ -342 h 178374"/>
                  <a:gd name="connsiteX2" fmla="*/ 119831 w 119986"/>
                  <a:gd name="connsiteY2" fmla="*/ 15403 h 178374"/>
                  <a:gd name="connsiteX3" fmla="*/ 76473 w 119986"/>
                  <a:gd name="connsiteY3" fmla="*/ 15403 h 178374"/>
                  <a:gd name="connsiteX4" fmla="*/ 76473 w 119986"/>
                  <a:gd name="connsiteY4" fmla="*/ 178033 h 178374"/>
                  <a:gd name="connsiteX5" fmla="*/ 43631 w 119986"/>
                  <a:gd name="connsiteY5" fmla="*/ 178033 h 178374"/>
                  <a:gd name="connsiteX6" fmla="*/ 43631 w 119986"/>
                  <a:gd name="connsiteY6" fmla="*/ 16260 h 178374"/>
                  <a:gd name="connsiteX7" fmla="*/ -156 w 119986"/>
                  <a:gd name="connsiteY7" fmla="*/ 16260 h 178374"/>
                  <a:gd name="connsiteX8" fmla="*/ -156 w 119986"/>
                  <a:gd name="connsiteY8" fmla="*/ -342 h 1783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9986" h="178374">
                    <a:moveTo>
                      <a:pt x="-156" y="-342"/>
                    </a:moveTo>
                    <a:lnTo>
                      <a:pt x="119831" y="-342"/>
                    </a:lnTo>
                    <a:lnTo>
                      <a:pt x="119831" y="15403"/>
                    </a:lnTo>
                    <a:lnTo>
                      <a:pt x="76473" y="15403"/>
                    </a:lnTo>
                    <a:lnTo>
                      <a:pt x="76473" y="178033"/>
                    </a:lnTo>
                    <a:lnTo>
                      <a:pt x="43631" y="178033"/>
                    </a:lnTo>
                    <a:lnTo>
                      <a:pt x="43631" y="16260"/>
                    </a:lnTo>
                    <a:lnTo>
                      <a:pt x="-156" y="16260"/>
                    </a:lnTo>
                    <a:lnTo>
                      <a:pt x="-156" y="-34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49" name="Freihandform: Form 48">
                <a:extLst>
                  <a:ext uri="{FF2B5EF4-FFF2-40B4-BE49-F238E27FC236}">
                    <a16:creationId xmlns:a16="http://schemas.microsoft.com/office/drawing/2014/main" id="{B83165BE-467E-4FB3-B7F3-61A10CE5FA3F}"/>
                  </a:ext>
                </a:extLst>
              </p:cNvPr>
              <p:cNvSpPr/>
              <p:nvPr/>
            </p:nvSpPr>
            <p:spPr>
              <a:xfrm>
                <a:off x="6812306" y="1610291"/>
                <a:ext cx="135712" cy="178375"/>
              </a:xfrm>
              <a:custGeom>
                <a:avLst/>
                <a:gdLst>
                  <a:gd name="connsiteX0" fmla="*/ -156 w 135712"/>
                  <a:gd name="connsiteY0" fmla="*/ -342 h 178374"/>
                  <a:gd name="connsiteX1" fmla="*/ 34696 w 135712"/>
                  <a:gd name="connsiteY1" fmla="*/ -342 h 178374"/>
                  <a:gd name="connsiteX2" fmla="*/ 34696 w 135712"/>
                  <a:gd name="connsiteY2" fmla="*/ 72362 h 178374"/>
                  <a:gd name="connsiteX3" fmla="*/ 101542 w 135712"/>
                  <a:gd name="connsiteY3" fmla="*/ 72362 h 178374"/>
                  <a:gd name="connsiteX4" fmla="*/ 101542 w 135712"/>
                  <a:gd name="connsiteY4" fmla="*/ -342 h 178374"/>
                  <a:gd name="connsiteX5" fmla="*/ 135556 w 135712"/>
                  <a:gd name="connsiteY5" fmla="*/ -342 h 178374"/>
                  <a:gd name="connsiteX6" fmla="*/ 135556 w 135712"/>
                  <a:gd name="connsiteY6" fmla="*/ 178033 h 178374"/>
                  <a:gd name="connsiteX7" fmla="*/ 101971 w 135712"/>
                  <a:gd name="connsiteY7" fmla="*/ 178033 h 178374"/>
                  <a:gd name="connsiteX8" fmla="*/ 101971 w 135712"/>
                  <a:gd name="connsiteY8" fmla="*/ 89479 h 178374"/>
                  <a:gd name="connsiteX9" fmla="*/ 34277 w 135712"/>
                  <a:gd name="connsiteY9" fmla="*/ 89479 h 178374"/>
                  <a:gd name="connsiteX10" fmla="*/ 34277 w 135712"/>
                  <a:gd name="connsiteY10" fmla="*/ 178033 h 178374"/>
                  <a:gd name="connsiteX11" fmla="*/ -156 w 135712"/>
                  <a:gd name="connsiteY11" fmla="*/ 178033 h 178374"/>
                  <a:gd name="connsiteX12" fmla="*/ -156 w 135712"/>
                  <a:gd name="connsiteY12" fmla="*/ -342 h 1783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5712" h="178374">
                    <a:moveTo>
                      <a:pt x="-156" y="-342"/>
                    </a:moveTo>
                    <a:lnTo>
                      <a:pt x="34696" y="-342"/>
                    </a:lnTo>
                    <a:lnTo>
                      <a:pt x="34696" y="72362"/>
                    </a:lnTo>
                    <a:lnTo>
                      <a:pt x="101542" y="72362"/>
                    </a:lnTo>
                    <a:lnTo>
                      <a:pt x="101542" y="-342"/>
                    </a:lnTo>
                    <a:lnTo>
                      <a:pt x="135556" y="-342"/>
                    </a:lnTo>
                    <a:lnTo>
                      <a:pt x="135556" y="178033"/>
                    </a:lnTo>
                    <a:lnTo>
                      <a:pt x="101971" y="178033"/>
                    </a:lnTo>
                    <a:lnTo>
                      <a:pt x="101971" y="89479"/>
                    </a:lnTo>
                    <a:lnTo>
                      <a:pt x="34277" y="89479"/>
                    </a:lnTo>
                    <a:lnTo>
                      <a:pt x="34277" y="178033"/>
                    </a:lnTo>
                    <a:lnTo>
                      <a:pt x="-156" y="178033"/>
                    </a:lnTo>
                    <a:lnTo>
                      <a:pt x="-156" y="-34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50" name="Freihandform: Form 49">
                <a:extLst>
                  <a:ext uri="{FF2B5EF4-FFF2-40B4-BE49-F238E27FC236}">
                    <a16:creationId xmlns:a16="http://schemas.microsoft.com/office/drawing/2014/main" id="{4F21E1D7-0CB6-4D0E-8AA5-EA59C5080AF9}"/>
                  </a:ext>
                </a:extLst>
              </p:cNvPr>
              <p:cNvSpPr/>
              <p:nvPr/>
            </p:nvSpPr>
            <p:spPr>
              <a:xfrm>
                <a:off x="6487027" y="1610289"/>
                <a:ext cx="134988" cy="181517"/>
              </a:xfrm>
              <a:custGeom>
                <a:avLst/>
                <a:gdLst>
                  <a:gd name="connsiteX0" fmla="*/ -156 w 134988"/>
                  <a:gd name="connsiteY0" fmla="*/ 97680 h 181517"/>
                  <a:gd name="connsiteX1" fmla="*/ 6 w 134988"/>
                  <a:gd name="connsiteY1" fmla="*/ 113330 h 181517"/>
                  <a:gd name="connsiteX2" fmla="*/ 70300 w 134988"/>
                  <a:gd name="connsiteY2" fmla="*/ 181176 h 181517"/>
                  <a:gd name="connsiteX3" fmla="*/ 134708 w 134988"/>
                  <a:gd name="connsiteY3" fmla="*/ 96546 h 181517"/>
                  <a:gd name="connsiteX4" fmla="*/ 134832 w 134988"/>
                  <a:gd name="connsiteY4" fmla="*/ -342 h 181517"/>
                  <a:gd name="connsiteX5" fmla="*/ 119945 w 134988"/>
                  <a:gd name="connsiteY5" fmla="*/ -342 h 181517"/>
                  <a:gd name="connsiteX6" fmla="*/ 119954 w 134988"/>
                  <a:gd name="connsiteY6" fmla="*/ 97137 h 181517"/>
                  <a:gd name="connsiteX7" fmla="*/ 80473 w 134988"/>
                  <a:gd name="connsiteY7" fmla="*/ 163536 h 181517"/>
                  <a:gd name="connsiteX8" fmla="*/ 34953 w 134988"/>
                  <a:gd name="connsiteY8" fmla="*/ 102252 h 181517"/>
                  <a:gd name="connsiteX9" fmla="*/ 34953 w 134988"/>
                  <a:gd name="connsiteY9" fmla="*/ -342 h 181517"/>
                  <a:gd name="connsiteX10" fmla="*/ -156 w 134988"/>
                  <a:gd name="connsiteY10" fmla="*/ -342 h 181517"/>
                  <a:gd name="connsiteX11" fmla="*/ -156 w 134988"/>
                  <a:gd name="connsiteY11" fmla="*/ 97680 h 181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4988" h="181517">
                    <a:moveTo>
                      <a:pt x="-156" y="97680"/>
                    </a:moveTo>
                    <a:cubicBezTo>
                      <a:pt x="-137" y="104043"/>
                      <a:pt x="6" y="108939"/>
                      <a:pt x="6" y="113330"/>
                    </a:cubicBezTo>
                    <a:cubicBezTo>
                      <a:pt x="6" y="161831"/>
                      <a:pt x="30762" y="181176"/>
                      <a:pt x="70300" y="181176"/>
                    </a:cubicBezTo>
                    <a:cubicBezTo>
                      <a:pt x="115163" y="181176"/>
                      <a:pt x="134708" y="156411"/>
                      <a:pt x="134708" y="96546"/>
                    </a:cubicBezTo>
                    <a:lnTo>
                      <a:pt x="134832" y="-342"/>
                    </a:lnTo>
                    <a:lnTo>
                      <a:pt x="119945" y="-342"/>
                    </a:lnTo>
                    <a:lnTo>
                      <a:pt x="119954" y="97137"/>
                    </a:lnTo>
                    <a:cubicBezTo>
                      <a:pt x="119364" y="138590"/>
                      <a:pt x="112677" y="163536"/>
                      <a:pt x="80473" y="163536"/>
                    </a:cubicBezTo>
                    <a:cubicBezTo>
                      <a:pt x="52441" y="163536"/>
                      <a:pt x="36877" y="154553"/>
                      <a:pt x="34953" y="102252"/>
                    </a:cubicBezTo>
                    <a:lnTo>
                      <a:pt x="34953" y="-342"/>
                    </a:lnTo>
                    <a:lnTo>
                      <a:pt x="-156" y="-342"/>
                    </a:lnTo>
                    <a:lnTo>
                      <a:pt x="-156" y="9768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51" name="Freihandform: Form 50">
                <a:extLst>
                  <a:ext uri="{FF2B5EF4-FFF2-40B4-BE49-F238E27FC236}">
                    <a16:creationId xmlns:a16="http://schemas.microsoft.com/office/drawing/2014/main" id="{A41C601D-BC34-47F3-81C3-763288D11539}"/>
                  </a:ext>
                </a:extLst>
              </p:cNvPr>
              <p:cNvSpPr/>
              <p:nvPr/>
            </p:nvSpPr>
            <p:spPr>
              <a:xfrm>
                <a:off x="6651593" y="1372629"/>
                <a:ext cx="110048" cy="185089"/>
              </a:xfrm>
              <a:custGeom>
                <a:avLst/>
                <a:gdLst>
                  <a:gd name="connsiteX0" fmla="*/ 100082 w 110048"/>
                  <a:gd name="connsiteY0" fmla="*/ 28090 h 185089"/>
                  <a:gd name="connsiteX1" fmla="*/ 99996 w 110048"/>
                  <a:gd name="connsiteY1" fmla="*/ 11840 h 185089"/>
                  <a:gd name="connsiteX2" fmla="*/ 57601 w 110048"/>
                  <a:gd name="connsiteY2" fmla="*/ -342 h 185089"/>
                  <a:gd name="connsiteX3" fmla="*/ 689 w 110048"/>
                  <a:gd name="connsiteY3" fmla="*/ 55246 h 185089"/>
                  <a:gd name="connsiteX4" fmla="*/ 81280 w 110048"/>
                  <a:gd name="connsiteY4" fmla="*/ 142352 h 185089"/>
                  <a:gd name="connsiteX5" fmla="*/ 47361 w 110048"/>
                  <a:gd name="connsiteY5" fmla="*/ 171260 h 185089"/>
                  <a:gd name="connsiteX6" fmla="*/ -131 w 110048"/>
                  <a:gd name="connsiteY6" fmla="*/ 154706 h 185089"/>
                  <a:gd name="connsiteX7" fmla="*/ -131 w 110048"/>
                  <a:gd name="connsiteY7" fmla="*/ 172880 h 185089"/>
                  <a:gd name="connsiteX8" fmla="*/ 41541 w 110048"/>
                  <a:gd name="connsiteY8" fmla="*/ 184748 h 185089"/>
                  <a:gd name="connsiteX9" fmla="*/ 109893 w 110048"/>
                  <a:gd name="connsiteY9" fmla="*/ 126321 h 185089"/>
                  <a:gd name="connsiteX10" fmla="*/ 32474 w 110048"/>
                  <a:gd name="connsiteY10" fmla="*/ 38949 h 185089"/>
                  <a:gd name="connsiteX11" fmla="*/ 56667 w 110048"/>
                  <a:gd name="connsiteY11" fmla="*/ 11774 h 185089"/>
                  <a:gd name="connsiteX12" fmla="*/ 100082 w 110048"/>
                  <a:gd name="connsiteY12" fmla="*/ 28090 h 185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10048" h="185089">
                    <a:moveTo>
                      <a:pt x="100082" y="28090"/>
                    </a:moveTo>
                    <a:cubicBezTo>
                      <a:pt x="100082" y="16803"/>
                      <a:pt x="100082" y="22413"/>
                      <a:pt x="99996" y="11840"/>
                    </a:cubicBezTo>
                    <a:cubicBezTo>
                      <a:pt x="90367" y="4744"/>
                      <a:pt x="74355" y="-342"/>
                      <a:pt x="57601" y="-342"/>
                    </a:cubicBezTo>
                    <a:cubicBezTo>
                      <a:pt x="29921" y="-342"/>
                      <a:pt x="689" y="19575"/>
                      <a:pt x="689" y="55246"/>
                    </a:cubicBezTo>
                    <a:cubicBezTo>
                      <a:pt x="689" y="113930"/>
                      <a:pt x="81280" y="103319"/>
                      <a:pt x="81280" y="142352"/>
                    </a:cubicBezTo>
                    <a:cubicBezTo>
                      <a:pt x="81280" y="156830"/>
                      <a:pt x="65516" y="171260"/>
                      <a:pt x="47361" y="171260"/>
                    </a:cubicBezTo>
                    <a:cubicBezTo>
                      <a:pt x="28511" y="171260"/>
                      <a:pt x="-131" y="154706"/>
                      <a:pt x="-131" y="154706"/>
                    </a:cubicBezTo>
                    <a:cubicBezTo>
                      <a:pt x="-131" y="169870"/>
                      <a:pt x="-188" y="160240"/>
                      <a:pt x="-131" y="172880"/>
                    </a:cubicBezTo>
                    <a:cubicBezTo>
                      <a:pt x="9661" y="177956"/>
                      <a:pt x="24796" y="184748"/>
                      <a:pt x="41541" y="184748"/>
                    </a:cubicBezTo>
                    <a:cubicBezTo>
                      <a:pt x="78536" y="184748"/>
                      <a:pt x="109893" y="160964"/>
                      <a:pt x="109893" y="126321"/>
                    </a:cubicBezTo>
                    <a:cubicBezTo>
                      <a:pt x="109893" y="67638"/>
                      <a:pt x="32474" y="77211"/>
                      <a:pt x="32474" y="38949"/>
                    </a:cubicBezTo>
                    <a:cubicBezTo>
                      <a:pt x="32474" y="26537"/>
                      <a:pt x="42484" y="11764"/>
                      <a:pt x="56667" y="11774"/>
                    </a:cubicBezTo>
                    <a:cubicBezTo>
                      <a:pt x="81013" y="11802"/>
                      <a:pt x="100082" y="28090"/>
                      <a:pt x="100082" y="2809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52" name="Freihandform: Form 51">
                <a:extLst>
                  <a:ext uri="{FF2B5EF4-FFF2-40B4-BE49-F238E27FC236}">
                    <a16:creationId xmlns:a16="http://schemas.microsoft.com/office/drawing/2014/main" id="{38A2ED50-A867-497F-AEA7-E7E139AEB5B3}"/>
                  </a:ext>
                </a:extLst>
              </p:cNvPr>
              <p:cNvSpPr/>
              <p:nvPr/>
            </p:nvSpPr>
            <p:spPr>
              <a:xfrm>
                <a:off x="5867645" y="1375307"/>
                <a:ext cx="132835" cy="179117"/>
              </a:xfrm>
              <a:custGeom>
                <a:avLst/>
                <a:gdLst>
                  <a:gd name="connsiteX0" fmla="*/ 117144 w 132835"/>
                  <a:gd name="connsiteY0" fmla="*/ -342 h 179117"/>
                  <a:gd name="connsiteX1" fmla="*/ 132680 w 132835"/>
                  <a:gd name="connsiteY1" fmla="*/ -342 h 179117"/>
                  <a:gd name="connsiteX2" fmla="*/ 132680 w 132835"/>
                  <a:gd name="connsiteY2" fmla="*/ 178776 h 179117"/>
                  <a:gd name="connsiteX3" fmla="*/ 115992 w 132835"/>
                  <a:gd name="connsiteY3" fmla="*/ 178776 h 179117"/>
                  <a:gd name="connsiteX4" fmla="*/ 15960 w 132835"/>
                  <a:gd name="connsiteY4" fmla="*/ 53417 h 179117"/>
                  <a:gd name="connsiteX5" fmla="*/ 15960 w 132835"/>
                  <a:gd name="connsiteY5" fmla="*/ 178776 h 179117"/>
                  <a:gd name="connsiteX6" fmla="*/ -156 w 132835"/>
                  <a:gd name="connsiteY6" fmla="*/ 178776 h 179117"/>
                  <a:gd name="connsiteX7" fmla="*/ -156 w 132835"/>
                  <a:gd name="connsiteY7" fmla="*/ -342 h 179117"/>
                  <a:gd name="connsiteX8" fmla="*/ 16780 w 132835"/>
                  <a:gd name="connsiteY8" fmla="*/ -342 h 179117"/>
                  <a:gd name="connsiteX9" fmla="*/ 117144 w 132835"/>
                  <a:gd name="connsiteY9" fmla="*/ 120987 h 179117"/>
                  <a:gd name="connsiteX10" fmla="*/ 117144 w 132835"/>
                  <a:gd name="connsiteY10" fmla="*/ -342 h 179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2835" h="179117">
                    <a:moveTo>
                      <a:pt x="117144" y="-342"/>
                    </a:moveTo>
                    <a:lnTo>
                      <a:pt x="132680" y="-342"/>
                    </a:lnTo>
                    <a:lnTo>
                      <a:pt x="132680" y="178776"/>
                    </a:lnTo>
                    <a:lnTo>
                      <a:pt x="115992" y="178776"/>
                    </a:lnTo>
                    <a:lnTo>
                      <a:pt x="15960" y="53417"/>
                    </a:lnTo>
                    <a:lnTo>
                      <a:pt x="15960" y="178776"/>
                    </a:lnTo>
                    <a:lnTo>
                      <a:pt x="-156" y="178776"/>
                    </a:lnTo>
                    <a:lnTo>
                      <a:pt x="-156" y="-342"/>
                    </a:lnTo>
                    <a:lnTo>
                      <a:pt x="16780" y="-342"/>
                    </a:lnTo>
                    <a:lnTo>
                      <a:pt x="117144" y="120987"/>
                    </a:lnTo>
                    <a:lnTo>
                      <a:pt x="117144" y="-34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53" name="Freihandform: Form 52">
                <a:extLst>
                  <a:ext uri="{FF2B5EF4-FFF2-40B4-BE49-F238E27FC236}">
                    <a16:creationId xmlns:a16="http://schemas.microsoft.com/office/drawing/2014/main" id="{884652B6-E921-4D97-B757-32714304FE21}"/>
                  </a:ext>
                </a:extLst>
              </p:cNvPr>
              <p:cNvSpPr/>
              <p:nvPr/>
            </p:nvSpPr>
            <p:spPr>
              <a:xfrm>
                <a:off x="6073805" y="1375307"/>
                <a:ext cx="33955" cy="179117"/>
              </a:xfrm>
              <a:custGeom>
                <a:avLst/>
                <a:gdLst>
                  <a:gd name="connsiteX0" fmla="*/ -156 w 33956"/>
                  <a:gd name="connsiteY0" fmla="*/ -342 h 179117"/>
                  <a:gd name="connsiteX1" fmla="*/ 33801 w 33956"/>
                  <a:gd name="connsiteY1" fmla="*/ -342 h 179117"/>
                  <a:gd name="connsiteX2" fmla="*/ 33801 w 33956"/>
                  <a:gd name="connsiteY2" fmla="*/ 178776 h 179117"/>
                  <a:gd name="connsiteX3" fmla="*/ -156 w 33956"/>
                  <a:gd name="connsiteY3" fmla="*/ 178776 h 179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956" h="179117">
                    <a:moveTo>
                      <a:pt x="-156" y="-342"/>
                    </a:moveTo>
                    <a:lnTo>
                      <a:pt x="33801" y="-342"/>
                    </a:lnTo>
                    <a:lnTo>
                      <a:pt x="33801" y="178776"/>
                    </a:lnTo>
                    <a:lnTo>
                      <a:pt x="-156" y="17877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54" name="Freihandform: Form 53">
                <a:extLst>
                  <a:ext uri="{FF2B5EF4-FFF2-40B4-BE49-F238E27FC236}">
                    <a16:creationId xmlns:a16="http://schemas.microsoft.com/office/drawing/2014/main" id="{D6978369-E836-4311-89BE-ABECAF6C8C31}"/>
                  </a:ext>
                </a:extLst>
              </p:cNvPr>
              <p:cNvSpPr/>
              <p:nvPr/>
            </p:nvSpPr>
            <p:spPr>
              <a:xfrm>
                <a:off x="6149432" y="1375307"/>
                <a:ext cx="144923" cy="179117"/>
              </a:xfrm>
              <a:custGeom>
                <a:avLst/>
                <a:gdLst>
                  <a:gd name="connsiteX0" fmla="*/ -156 w 144922"/>
                  <a:gd name="connsiteY0" fmla="*/ -342 h 179117"/>
                  <a:gd name="connsiteX1" fmla="*/ 39554 w 144922"/>
                  <a:gd name="connsiteY1" fmla="*/ -342 h 179117"/>
                  <a:gd name="connsiteX2" fmla="*/ 82378 w 144922"/>
                  <a:gd name="connsiteY2" fmla="*/ 129617 h 179117"/>
                  <a:gd name="connsiteX3" fmla="*/ 127498 w 144922"/>
                  <a:gd name="connsiteY3" fmla="*/ -342 h 179117"/>
                  <a:gd name="connsiteX4" fmla="*/ 144767 w 144922"/>
                  <a:gd name="connsiteY4" fmla="*/ -342 h 179117"/>
                  <a:gd name="connsiteX5" fmla="*/ 81226 w 144922"/>
                  <a:gd name="connsiteY5" fmla="*/ 178776 h 179117"/>
                  <a:gd name="connsiteX6" fmla="*/ 63385 w 144922"/>
                  <a:gd name="connsiteY6" fmla="*/ 178776 h 179117"/>
                  <a:gd name="connsiteX7" fmla="*/ -156 w 144922"/>
                  <a:gd name="connsiteY7" fmla="*/ -342 h 179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4922" h="179117">
                    <a:moveTo>
                      <a:pt x="-156" y="-342"/>
                    </a:moveTo>
                    <a:lnTo>
                      <a:pt x="39554" y="-342"/>
                    </a:lnTo>
                    <a:lnTo>
                      <a:pt x="82378" y="129617"/>
                    </a:lnTo>
                    <a:lnTo>
                      <a:pt x="127498" y="-342"/>
                    </a:lnTo>
                    <a:lnTo>
                      <a:pt x="144767" y="-342"/>
                    </a:lnTo>
                    <a:lnTo>
                      <a:pt x="81226" y="178776"/>
                    </a:lnTo>
                    <a:lnTo>
                      <a:pt x="63385" y="178776"/>
                    </a:lnTo>
                    <a:lnTo>
                      <a:pt x="-156" y="-34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55" name="Freihandform: Form 54">
                <a:extLst>
                  <a:ext uri="{FF2B5EF4-FFF2-40B4-BE49-F238E27FC236}">
                    <a16:creationId xmlns:a16="http://schemas.microsoft.com/office/drawing/2014/main" id="{ECCA3C38-F021-4244-AABB-6E0A0C015DDF}"/>
                  </a:ext>
                </a:extLst>
              </p:cNvPr>
              <p:cNvSpPr/>
              <p:nvPr/>
            </p:nvSpPr>
            <p:spPr>
              <a:xfrm>
                <a:off x="6334579" y="1375307"/>
                <a:ext cx="96726" cy="179117"/>
              </a:xfrm>
              <a:custGeom>
                <a:avLst/>
                <a:gdLst>
                  <a:gd name="connsiteX0" fmla="*/ 94875 w 96726"/>
                  <a:gd name="connsiteY0" fmla="*/ -342 h 179117"/>
                  <a:gd name="connsiteX1" fmla="*/ 94875 w 96726"/>
                  <a:gd name="connsiteY1" fmla="*/ 14974 h 179117"/>
                  <a:gd name="connsiteX2" fmla="*/ 34391 w 96726"/>
                  <a:gd name="connsiteY2" fmla="*/ 14974 h 179117"/>
                  <a:gd name="connsiteX3" fmla="*/ 34391 w 96726"/>
                  <a:gd name="connsiteY3" fmla="*/ 72353 h 179117"/>
                  <a:gd name="connsiteX4" fmla="*/ 93170 w 96726"/>
                  <a:gd name="connsiteY4" fmla="*/ 72353 h 179117"/>
                  <a:gd name="connsiteX5" fmla="*/ 93170 w 96726"/>
                  <a:gd name="connsiteY5" fmla="*/ 87659 h 179117"/>
                  <a:gd name="connsiteX6" fmla="*/ 34391 w 96726"/>
                  <a:gd name="connsiteY6" fmla="*/ 87659 h 179117"/>
                  <a:gd name="connsiteX7" fmla="*/ 34391 w 96726"/>
                  <a:gd name="connsiteY7" fmla="*/ 162154 h 179117"/>
                  <a:gd name="connsiteX8" fmla="*/ 96570 w 96726"/>
                  <a:gd name="connsiteY8" fmla="*/ 162154 h 179117"/>
                  <a:gd name="connsiteX9" fmla="*/ 96570 w 96726"/>
                  <a:gd name="connsiteY9" fmla="*/ 178776 h 179117"/>
                  <a:gd name="connsiteX10" fmla="*/ -156 w 96726"/>
                  <a:gd name="connsiteY10" fmla="*/ 178776 h 179117"/>
                  <a:gd name="connsiteX11" fmla="*/ -156 w 96726"/>
                  <a:gd name="connsiteY11" fmla="*/ -342 h 179117"/>
                  <a:gd name="connsiteX12" fmla="*/ 94875 w 96726"/>
                  <a:gd name="connsiteY12" fmla="*/ -342 h 179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6726" h="179117">
                    <a:moveTo>
                      <a:pt x="94875" y="-342"/>
                    </a:moveTo>
                    <a:lnTo>
                      <a:pt x="94875" y="14974"/>
                    </a:lnTo>
                    <a:lnTo>
                      <a:pt x="34391" y="14974"/>
                    </a:lnTo>
                    <a:lnTo>
                      <a:pt x="34391" y="72353"/>
                    </a:lnTo>
                    <a:lnTo>
                      <a:pt x="93170" y="72353"/>
                    </a:lnTo>
                    <a:lnTo>
                      <a:pt x="93170" y="87659"/>
                    </a:lnTo>
                    <a:lnTo>
                      <a:pt x="34391" y="87659"/>
                    </a:lnTo>
                    <a:lnTo>
                      <a:pt x="34391" y="162154"/>
                    </a:lnTo>
                    <a:lnTo>
                      <a:pt x="96570" y="162154"/>
                    </a:lnTo>
                    <a:lnTo>
                      <a:pt x="96570" y="178776"/>
                    </a:lnTo>
                    <a:lnTo>
                      <a:pt x="-156" y="178776"/>
                    </a:lnTo>
                    <a:lnTo>
                      <a:pt x="-156" y="-342"/>
                    </a:lnTo>
                    <a:lnTo>
                      <a:pt x="94875" y="-34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56" name="Freihandform: Form 55">
                <a:extLst>
                  <a:ext uri="{FF2B5EF4-FFF2-40B4-BE49-F238E27FC236}">
                    <a16:creationId xmlns:a16="http://schemas.microsoft.com/office/drawing/2014/main" id="{67CC28BF-B817-4CB0-8D65-D9910393AB11}"/>
                  </a:ext>
                </a:extLst>
              </p:cNvPr>
              <p:cNvSpPr/>
              <p:nvPr/>
            </p:nvSpPr>
            <p:spPr>
              <a:xfrm>
                <a:off x="6812307" y="1375307"/>
                <a:ext cx="33947" cy="179117"/>
              </a:xfrm>
              <a:custGeom>
                <a:avLst/>
                <a:gdLst>
                  <a:gd name="connsiteX0" fmla="*/ -156 w 33947"/>
                  <a:gd name="connsiteY0" fmla="*/ -342 h 179117"/>
                  <a:gd name="connsiteX1" fmla="*/ 33791 w 33947"/>
                  <a:gd name="connsiteY1" fmla="*/ -342 h 179117"/>
                  <a:gd name="connsiteX2" fmla="*/ 33791 w 33947"/>
                  <a:gd name="connsiteY2" fmla="*/ 178776 h 179117"/>
                  <a:gd name="connsiteX3" fmla="*/ -156 w 33947"/>
                  <a:gd name="connsiteY3" fmla="*/ 178776 h 179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947" h="179117">
                    <a:moveTo>
                      <a:pt x="-156" y="-342"/>
                    </a:moveTo>
                    <a:lnTo>
                      <a:pt x="33791" y="-342"/>
                    </a:lnTo>
                    <a:lnTo>
                      <a:pt x="33791" y="178776"/>
                    </a:lnTo>
                    <a:lnTo>
                      <a:pt x="-156" y="17877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57" name="Freihandform: Form 56">
                <a:extLst>
                  <a:ext uri="{FF2B5EF4-FFF2-40B4-BE49-F238E27FC236}">
                    <a16:creationId xmlns:a16="http://schemas.microsoft.com/office/drawing/2014/main" id="{F0C6E775-E137-48CB-8C9B-65BE4A049C8D}"/>
                  </a:ext>
                </a:extLst>
              </p:cNvPr>
              <p:cNvSpPr/>
              <p:nvPr/>
            </p:nvSpPr>
            <p:spPr>
              <a:xfrm>
                <a:off x="6886763" y="1375307"/>
                <a:ext cx="119986" cy="179117"/>
              </a:xfrm>
              <a:custGeom>
                <a:avLst/>
                <a:gdLst>
                  <a:gd name="connsiteX0" fmla="*/ -156 w 119986"/>
                  <a:gd name="connsiteY0" fmla="*/ -342 h 179117"/>
                  <a:gd name="connsiteX1" fmla="*/ 119830 w 119986"/>
                  <a:gd name="connsiteY1" fmla="*/ -342 h 179117"/>
                  <a:gd name="connsiteX2" fmla="*/ 119830 w 119986"/>
                  <a:gd name="connsiteY2" fmla="*/ 15393 h 179117"/>
                  <a:gd name="connsiteX3" fmla="*/ 76472 w 119986"/>
                  <a:gd name="connsiteY3" fmla="*/ 15393 h 179117"/>
                  <a:gd name="connsiteX4" fmla="*/ 76472 w 119986"/>
                  <a:gd name="connsiteY4" fmla="*/ 178776 h 179117"/>
                  <a:gd name="connsiteX5" fmla="*/ 43630 w 119986"/>
                  <a:gd name="connsiteY5" fmla="*/ 178776 h 179117"/>
                  <a:gd name="connsiteX6" fmla="*/ 43630 w 119986"/>
                  <a:gd name="connsiteY6" fmla="*/ 16251 h 179117"/>
                  <a:gd name="connsiteX7" fmla="*/ -156 w 119986"/>
                  <a:gd name="connsiteY7" fmla="*/ 16251 h 179117"/>
                  <a:gd name="connsiteX8" fmla="*/ -156 w 119986"/>
                  <a:gd name="connsiteY8" fmla="*/ -342 h 179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9986" h="179117">
                    <a:moveTo>
                      <a:pt x="-156" y="-342"/>
                    </a:moveTo>
                    <a:lnTo>
                      <a:pt x="119830" y="-342"/>
                    </a:lnTo>
                    <a:lnTo>
                      <a:pt x="119830" y="15393"/>
                    </a:lnTo>
                    <a:lnTo>
                      <a:pt x="76472" y="15393"/>
                    </a:lnTo>
                    <a:lnTo>
                      <a:pt x="76472" y="178776"/>
                    </a:lnTo>
                    <a:lnTo>
                      <a:pt x="43630" y="178776"/>
                    </a:lnTo>
                    <a:lnTo>
                      <a:pt x="43630" y="16251"/>
                    </a:lnTo>
                    <a:lnTo>
                      <a:pt x="-156" y="16251"/>
                    </a:lnTo>
                    <a:lnTo>
                      <a:pt x="-156" y="-34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58" name="Freihandform: Form 57">
                <a:extLst>
                  <a:ext uri="{FF2B5EF4-FFF2-40B4-BE49-F238E27FC236}">
                    <a16:creationId xmlns:a16="http://schemas.microsoft.com/office/drawing/2014/main" id="{122441A8-8312-411D-8984-FA195EFCFA5C}"/>
                  </a:ext>
                </a:extLst>
              </p:cNvPr>
              <p:cNvSpPr/>
              <p:nvPr/>
            </p:nvSpPr>
            <p:spPr>
              <a:xfrm>
                <a:off x="5670344" y="1375307"/>
                <a:ext cx="134978" cy="181517"/>
              </a:xfrm>
              <a:custGeom>
                <a:avLst/>
                <a:gdLst>
                  <a:gd name="connsiteX0" fmla="*/ -156 w 134978"/>
                  <a:gd name="connsiteY0" fmla="*/ 97670 h 181517"/>
                  <a:gd name="connsiteX1" fmla="*/ 6 w 134978"/>
                  <a:gd name="connsiteY1" fmla="*/ 113320 h 181517"/>
                  <a:gd name="connsiteX2" fmla="*/ 70300 w 134978"/>
                  <a:gd name="connsiteY2" fmla="*/ 181176 h 181517"/>
                  <a:gd name="connsiteX3" fmla="*/ 134708 w 134978"/>
                  <a:gd name="connsiteY3" fmla="*/ 96556 h 181517"/>
                  <a:gd name="connsiteX4" fmla="*/ 134823 w 134978"/>
                  <a:gd name="connsiteY4" fmla="*/ -342 h 181517"/>
                  <a:gd name="connsiteX5" fmla="*/ 119945 w 134978"/>
                  <a:gd name="connsiteY5" fmla="*/ -342 h 181517"/>
                  <a:gd name="connsiteX6" fmla="*/ 119945 w 134978"/>
                  <a:gd name="connsiteY6" fmla="*/ 97127 h 181517"/>
                  <a:gd name="connsiteX7" fmla="*/ 80464 w 134978"/>
                  <a:gd name="connsiteY7" fmla="*/ 163526 h 181517"/>
                  <a:gd name="connsiteX8" fmla="*/ 34944 w 134978"/>
                  <a:gd name="connsiteY8" fmla="*/ 102252 h 181517"/>
                  <a:gd name="connsiteX9" fmla="*/ 34944 w 134978"/>
                  <a:gd name="connsiteY9" fmla="*/ -342 h 181517"/>
                  <a:gd name="connsiteX10" fmla="*/ -156 w 134978"/>
                  <a:gd name="connsiteY10" fmla="*/ -342 h 181517"/>
                  <a:gd name="connsiteX11" fmla="*/ -156 w 134978"/>
                  <a:gd name="connsiteY11" fmla="*/ 97670 h 181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4978" h="181517">
                    <a:moveTo>
                      <a:pt x="-156" y="97670"/>
                    </a:moveTo>
                    <a:cubicBezTo>
                      <a:pt x="-137" y="104033"/>
                      <a:pt x="6" y="108938"/>
                      <a:pt x="6" y="113320"/>
                    </a:cubicBezTo>
                    <a:cubicBezTo>
                      <a:pt x="6" y="161831"/>
                      <a:pt x="30762" y="181176"/>
                      <a:pt x="70300" y="181176"/>
                    </a:cubicBezTo>
                    <a:cubicBezTo>
                      <a:pt x="115154" y="181176"/>
                      <a:pt x="134708" y="156411"/>
                      <a:pt x="134708" y="96556"/>
                    </a:cubicBezTo>
                    <a:lnTo>
                      <a:pt x="134823" y="-342"/>
                    </a:lnTo>
                    <a:lnTo>
                      <a:pt x="119945" y="-342"/>
                    </a:lnTo>
                    <a:lnTo>
                      <a:pt x="119945" y="97127"/>
                    </a:lnTo>
                    <a:cubicBezTo>
                      <a:pt x="119354" y="138590"/>
                      <a:pt x="112668" y="163526"/>
                      <a:pt x="80464" y="163526"/>
                    </a:cubicBezTo>
                    <a:cubicBezTo>
                      <a:pt x="52431" y="163526"/>
                      <a:pt x="36868" y="154544"/>
                      <a:pt x="34944" y="102252"/>
                    </a:cubicBezTo>
                    <a:lnTo>
                      <a:pt x="34944" y="-342"/>
                    </a:lnTo>
                    <a:lnTo>
                      <a:pt x="-156" y="-342"/>
                    </a:lnTo>
                    <a:lnTo>
                      <a:pt x="-156" y="9767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59" name="Freihandform: Form 58">
                <a:extLst>
                  <a:ext uri="{FF2B5EF4-FFF2-40B4-BE49-F238E27FC236}">
                    <a16:creationId xmlns:a16="http://schemas.microsoft.com/office/drawing/2014/main" id="{0CA99DB2-E01E-4C45-9426-0D8E35C4579A}"/>
                  </a:ext>
                </a:extLst>
              </p:cNvPr>
              <p:cNvSpPr/>
              <p:nvPr/>
            </p:nvSpPr>
            <p:spPr>
              <a:xfrm>
                <a:off x="7170797" y="1375307"/>
                <a:ext cx="119976" cy="179117"/>
              </a:xfrm>
              <a:custGeom>
                <a:avLst/>
                <a:gdLst>
                  <a:gd name="connsiteX0" fmla="*/ -156 w 119976"/>
                  <a:gd name="connsiteY0" fmla="*/ -342 h 179117"/>
                  <a:gd name="connsiteX1" fmla="*/ 119821 w 119976"/>
                  <a:gd name="connsiteY1" fmla="*/ -342 h 179117"/>
                  <a:gd name="connsiteX2" fmla="*/ 119821 w 119976"/>
                  <a:gd name="connsiteY2" fmla="*/ 15393 h 179117"/>
                  <a:gd name="connsiteX3" fmla="*/ 76473 w 119976"/>
                  <a:gd name="connsiteY3" fmla="*/ 15393 h 179117"/>
                  <a:gd name="connsiteX4" fmla="*/ 76473 w 119976"/>
                  <a:gd name="connsiteY4" fmla="*/ 178776 h 179117"/>
                  <a:gd name="connsiteX5" fmla="*/ 43621 w 119976"/>
                  <a:gd name="connsiteY5" fmla="*/ 178776 h 179117"/>
                  <a:gd name="connsiteX6" fmla="*/ 43621 w 119976"/>
                  <a:gd name="connsiteY6" fmla="*/ 16251 h 179117"/>
                  <a:gd name="connsiteX7" fmla="*/ -156 w 119976"/>
                  <a:gd name="connsiteY7" fmla="*/ 16251 h 179117"/>
                  <a:gd name="connsiteX8" fmla="*/ -156 w 119976"/>
                  <a:gd name="connsiteY8" fmla="*/ -342 h 179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9976" h="179117">
                    <a:moveTo>
                      <a:pt x="-156" y="-342"/>
                    </a:moveTo>
                    <a:lnTo>
                      <a:pt x="119821" y="-342"/>
                    </a:lnTo>
                    <a:lnTo>
                      <a:pt x="119821" y="15393"/>
                    </a:lnTo>
                    <a:lnTo>
                      <a:pt x="76473" y="15393"/>
                    </a:lnTo>
                    <a:lnTo>
                      <a:pt x="76473" y="178776"/>
                    </a:lnTo>
                    <a:lnTo>
                      <a:pt x="43621" y="178776"/>
                    </a:lnTo>
                    <a:lnTo>
                      <a:pt x="43621" y="16251"/>
                    </a:lnTo>
                    <a:lnTo>
                      <a:pt x="-156" y="16251"/>
                    </a:lnTo>
                    <a:lnTo>
                      <a:pt x="-156" y="-34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60" name="Freihandform: Form 59">
                <a:extLst>
                  <a:ext uri="{FF2B5EF4-FFF2-40B4-BE49-F238E27FC236}">
                    <a16:creationId xmlns:a16="http://schemas.microsoft.com/office/drawing/2014/main" id="{2331BAAB-4CF7-4750-B3AB-073A5F9178B4}"/>
                  </a:ext>
                </a:extLst>
              </p:cNvPr>
              <p:cNvSpPr/>
              <p:nvPr/>
            </p:nvSpPr>
            <p:spPr>
              <a:xfrm>
                <a:off x="6487015" y="1375307"/>
                <a:ext cx="133073" cy="179117"/>
              </a:xfrm>
              <a:custGeom>
                <a:avLst/>
                <a:gdLst>
                  <a:gd name="connsiteX0" fmla="*/ 85169 w 133073"/>
                  <a:gd name="connsiteY0" fmla="*/ 49293 h 179117"/>
                  <a:gd name="connsiteX1" fmla="*/ 43326 w 133073"/>
                  <a:gd name="connsiteY1" fmla="*/ 86154 h 179117"/>
                  <a:gd name="connsiteX2" fmla="*/ 34163 w 133073"/>
                  <a:gd name="connsiteY2" fmla="*/ 85993 h 179117"/>
                  <a:gd name="connsiteX3" fmla="*/ 34163 w 133073"/>
                  <a:gd name="connsiteY3" fmla="*/ 13250 h 179117"/>
                  <a:gd name="connsiteX4" fmla="*/ 85169 w 133073"/>
                  <a:gd name="connsiteY4" fmla="*/ 49293 h 179117"/>
                  <a:gd name="connsiteX5" fmla="*/ 93284 w 133073"/>
                  <a:gd name="connsiteY5" fmla="*/ 178776 h 179117"/>
                  <a:gd name="connsiteX6" fmla="*/ 132918 w 133073"/>
                  <a:gd name="connsiteY6" fmla="*/ 178776 h 179117"/>
                  <a:gd name="connsiteX7" fmla="*/ 77587 w 133073"/>
                  <a:gd name="connsiteY7" fmla="*/ 89764 h 179117"/>
                  <a:gd name="connsiteX8" fmla="*/ 117211 w 133073"/>
                  <a:gd name="connsiteY8" fmla="*/ 42397 h 179117"/>
                  <a:gd name="connsiteX9" fmla="*/ 100590 w 133073"/>
                  <a:gd name="connsiteY9" fmla="*/ 8411 h 179117"/>
                  <a:gd name="connsiteX10" fmla="*/ 56356 w 133073"/>
                  <a:gd name="connsiteY10" fmla="*/ -342 h 179117"/>
                  <a:gd name="connsiteX11" fmla="*/ -156 w 133073"/>
                  <a:gd name="connsiteY11" fmla="*/ -342 h 179117"/>
                  <a:gd name="connsiteX12" fmla="*/ -156 w 133073"/>
                  <a:gd name="connsiteY12" fmla="*/ 178776 h 179117"/>
                  <a:gd name="connsiteX13" fmla="*/ 34163 w 133073"/>
                  <a:gd name="connsiteY13" fmla="*/ 178776 h 179117"/>
                  <a:gd name="connsiteX14" fmla="*/ 34163 w 133073"/>
                  <a:gd name="connsiteY14" fmla="*/ 94994 h 179117"/>
                  <a:gd name="connsiteX15" fmla="*/ 44840 w 133073"/>
                  <a:gd name="connsiteY15" fmla="*/ 94994 h 179117"/>
                  <a:gd name="connsiteX16" fmla="*/ 93284 w 133073"/>
                  <a:gd name="connsiteY16" fmla="*/ 178776 h 179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3073" h="179117">
                    <a:moveTo>
                      <a:pt x="85169" y="49293"/>
                    </a:moveTo>
                    <a:cubicBezTo>
                      <a:pt x="85169" y="73496"/>
                      <a:pt x="76587" y="86202"/>
                      <a:pt x="43326" y="86154"/>
                    </a:cubicBezTo>
                    <a:cubicBezTo>
                      <a:pt x="41535" y="86154"/>
                      <a:pt x="36210" y="86250"/>
                      <a:pt x="34163" y="85993"/>
                    </a:cubicBezTo>
                    <a:lnTo>
                      <a:pt x="34163" y="13250"/>
                    </a:lnTo>
                    <a:cubicBezTo>
                      <a:pt x="72863" y="12974"/>
                      <a:pt x="85169" y="18918"/>
                      <a:pt x="85169" y="49293"/>
                    </a:cubicBezTo>
                    <a:close/>
                    <a:moveTo>
                      <a:pt x="93284" y="178776"/>
                    </a:moveTo>
                    <a:lnTo>
                      <a:pt x="132918" y="178776"/>
                    </a:lnTo>
                    <a:cubicBezTo>
                      <a:pt x="114249" y="149677"/>
                      <a:pt x="93941" y="118854"/>
                      <a:pt x="77587" y="89764"/>
                    </a:cubicBezTo>
                    <a:cubicBezTo>
                      <a:pt x="102885" y="83326"/>
                      <a:pt x="117211" y="67362"/>
                      <a:pt x="117211" y="42397"/>
                    </a:cubicBezTo>
                    <a:cubicBezTo>
                      <a:pt x="117211" y="27204"/>
                      <a:pt x="110810" y="15879"/>
                      <a:pt x="100590" y="8411"/>
                    </a:cubicBezTo>
                    <a:cubicBezTo>
                      <a:pt x="91646" y="1972"/>
                      <a:pt x="82178" y="-342"/>
                      <a:pt x="56356" y="-342"/>
                    </a:cubicBezTo>
                    <a:lnTo>
                      <a:pt x="-156" y="-342"/>
                    </a:lnTo>
                    <a:lnTo>
                      <a:pt x="-156" y="178776"/>
                    </a:lnTo>
                    <a:lnTo>
                      <a:pt x="34163" y="178776"/>
                    </a:lnTo>
                    <a:lnTo>
                      <a:pt x="34163" y="94994"/>
                    </a:lnTo>
                    <a:lnTo>
                      <a:pt x="44840" y="94994"/>
                    </a:lnTo>
                    <a:lnTo>
                      <a:pt x="93284" y="17877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61" name="Freihandform: Form 60">
                <a:extLst>
                  <a:ext uri="{FF2B5EF4-FFF2-40B4-BE49-F238E27FC236}">
                    <a16:creationId xmlns:a16="http://schemas.microsoft.com/office/drawing/2014/main" id="{2F4447E6-CA28-431E-A096-809CB42260D4}"/>
                  </a:ext>
                </a:extLst>
              </p:cNvPr>
              <p:cNvSpPr/>
              <p:nvPr/>
            </p:nvSpPr>
            <p:spPr>
              <a:xfrm>
                <a:off x="5830334" y="1610289"/>
                <a:ext cx="147942" cy="178375"/>
              </a:xfrm>
              <a:custGeom>
                <a:avLst/>
                <a:gdLst>
                  <a:gd name="connsiteX0" fmla="*/ 41030 w 147942"/>
                  <a:gd name="connsiteY0" fmla="*/ 110796 h 178374"/>
                  <a:gd name="connsiteX1" fmla="*/ 86322 w 147942"/>
                  <a:gd name="connsiteY1" fmla="*/ 110796 h 178374"/>
                  <a:gd name="connsiteX2" fmla="*/ 64233 w 147942"/>
                  <a:gd name="connsiteY2" fmla="*/ 44197 h 178374"/>
                  <a:gd name="connsiteX3" fmla="*/ 41030 w 147942"/>
                  <a:gd name="connsiteY3" fmla="*/ 110796 h 178374"/>
                  <a:gd name="connsiteX4" fmla="*/ 82940 w 147942"/>
                  <a:gd name="connsiteY4" fmla="*/ -342 h 178374"/>
                  <a:gd name="connsiteX5" fmla="*/ 65357 w 147942"/>
                  <a:gd name="connsiteY5" fmla="*/ -342 h 178374"/>
                  <a:gd name="connsiteX6" fmla="*/ -156 w 147942"/>
                  <a:gd name="connsiteY6" fmla="*/ 178033 h 178374"/>
                  <a:gd name="connsiteX7" fmla="*/ 16532 w 147942"/>
                  <a:gd name="connsiteY7" fmla="*/ 178033 h 178374"/>
                  <a:gd name="connsiteX8" fmla="*/ 36782 w 147942"/>
                  <a:gd name="connsiteY8" fmla="*/ 123302 h 178374"/>
                  <a:gd name="connsiteX9" fmla="*/ 90951 w 147942"/>
                  <a:gd name="connsiteY9" fmla="*/ 123302 h 178374"/>
                  <a:gd name="connsiteX10" fmla="*/ 107639 w 147942"/>
                  <a:gd name="connsiteY10" fmla="*/ 178033 h 178374"/>
                  <a:gd name="connsiteX11" fmla="*/ 147786 w 147942"/>
                  <a:gd name="connsiteY11" fmla="*/ 178033 h 178374"/>
                  <a:gd name="connsiteX12" fmla="*/ 82940 w 147942"/>
                  <a:gd name="connsiteY12" fmla="*/ -342 h 1783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7942" h="178374">
                    <a:moveTo>
                      <a:pt x="41030" y="110796"/>
                    </a:moveTo>
                    <a:lnTo>
                      <a:pt x="86322" y="110796"/>
                    </a:lnTo>
                    <a:cubicBezTo>
                      <a:pt x="79587" y="89907"/>
                      <a:pt x="71663" y="64323"/>
                      <a:pt x="64233" y="44197"/>
                    </a:cubicBezTo>
                    <a:cubicBezTo>
                      <a:pt x="56223" y="67895"/>
                      <a:pt x="50707" y="84088"/>
                      <a:pt x="41030" y="110796"/>
                    </a:cubicBezTo>
                    <a:close/>
                    <a:moveTo>
                      <a:pt x="82940" y="-342"/>
                    </a:moveTo>
                    <a:lnTo>
                      <a:pt x="65357" y="-342"/>
                    </a:lnTo>
                    <a:lnTo>
                      <a:pt x="-156" y="178033"/>
                    </a:lnTo>
                    <a:lnTo>
                      <a:pt x="16532" y="178033"/>
                    </a:lnTo>
                    <a:lnTo>
                      <a:pt x="36782" y="123302"/>
                    </a:lnTo>
                    <a:lnTo>
                      <a:pt x="90951" y="123302"/>
                    </a:lnTo>
                    <a:lnTo>
                      <a:pt x="107639" y="178033"/>
                    </a:lnTo>
                    <a:lnTo>
                      <a:pt x="147786" y="178033"/>
                    </a:lnTo>
                    <a:lnTo>
                      <a:pt x="82940" y="-34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62" name="Freihandform: Form 61">
                <a:extLst>
                  <a:ext uri="{FF2B5EF4-FFF2-40B4-BE49-F238E27FC236}">
                    <a16:creationId xmlns:a16="http://schemas.microsoft.com/office/drawing/2014/main" id="{D48A1D3F-D6CC-4800-92A5-1018739AEE62}"/>
                  </a:ext>
                </a:extLst>
              </p:cNvPr>
              <p:cNvSpPr/>
              <p:nvPr/>
            </p:nvSpPr>
            <p:spPr>
              <a:xfrm>
                <a:off x="6159955" y="1610404"/>
                <a:ext cx="132426" cy="178260"/>
              </a:xfrm>
              <a:custGeom>
                <a:avLst/>
                <a:gdLst>
                  <a:gd name="connsiteX0" fmla="*/ 85150 w 132426"/>
                  <a:gd name="connsiteY0" fmla="*/ 48436 h 178260"/>
                  <a:gd name="connsiteX1" fmla="*/ 43307 w 132426"/>
                  <a:gd name="connsiteY1" fmla="*/ 85307 h 178260"/>
                  <a:gd name="connsiteX2" fmla="*/ 34153 w 132426"/>
                  <a:gd name="connsiteY2" fmla="*/ 85135 h 178260"/>
                  <a:gd name="connsiteX3" fmla="*/ 34153 w 132426"/>
                  <a:gd name="connsiteY3" fmla="*/ 12393 h 178260"/>
                  <a:gd name="connsiteX4" fmla="*/ 85150 w 132426"/>
                  <a:gd name="connsiteY4" fmla="*/ 48436 h 178260"/>
                  <a:gd name="connsiteX5" fmla="*/ 92637 w 132426"/>
                  <a:gd name="connsiteY5" fmla="*/ 177919 h 178260"/>
                  <a:gd name="connsiteX6" fmla="*/ 132270 w 132426"/>
                  <a:gd name="connsiteY6" fmla="*/ 177919 h 178260"/>
                  <a:gd name="connsiteX7" fmla="*/ 77578 w 132426"/>
                  <a:gd name="connsiteY7" fmla="*/ 89774 h 178260"/>
                  <a:gd name="connsiteX8" fmla="*/ 117202 w 132426"/>
                  <a:gd name="connsiteY8" fmla="*/ 42406 h 178260"/>
                  <a:gd name="connsiteX9" fmla="*/ 100581 w 132426"/>
                  <a:gd name="connsiteY9" fmla="*/ 8421 h 178260"/>
                  <a:gd name="connsiteX10" fmla="*/ 56356 w 132426"/>
                  <a:gd name="connsiteY10" fmla="*/ -342 h 178260"/>
                  <a:gd name="connsiteX11" fmla="*/ -156 w 132426"/>
                  <a:gd name="connsiteY11" fmla="*/ -342 h 178260"/>
                  <a:gd name="connsiteX12" fmla="*/ -156 w 132426"/>
                  <a:gd name="connsiteY12" fmla="*/ 177919 h 178260"/>
                  <a:gd name="connsiteX13" fmla="*/ 34163 w 132426"/>
                  <a:gd name="connsiteY13" fmla="*/ 177919 h 178260"/>
                  <a:gd name="connsiteX14" fmla="*/ 34163 w 132426"/>
                  <a:gd name="connsiteY14" fmla="*/ 95003 h 178260"/>
                  <a:gd name="connsiteX15" fmla="*/ 44831 w 132426"/>
                  <a:gd name="connsiteY15" fmla="*/ 94984 h 178260"/>
                  <a:gd name="connsiteX16" fmla="*/ 92637 w 132426"/>
                  <a:gd name="connsiteY16" fmla="*/ 177919 h 178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2426" h="178260">
                    <a:moveTo>
                      <a:pt x="85150" y="48436"/>
                    </a:moveTo>
                    <a:cubicBezTo>
                      <a:pt x="85150" y="72639"/>
                      <a:pt x="76568" y="85364"/>
                      <a:pt x="43307" y="85307"/>
                    </a:cubicBezTo>
                    <a:cubicBezTo>
                      <a:pt x="41516" y="85307"/>
                      <a:pt x="36201" y="85402"/>
                      <a:pt x="34153" y="85135"/>
                    </a:cubicBezTo>
                    <a:lnTo>
                      <a:pt x="34153" y="12393"/>
                    </a:lnTo>
                    <a:cubicBezTo>
                      <a:pt x="72844" y="12126"/>
                      <a:pt x="85150" y="18060"/>
                      <a:pt x="85150" y="48436"/>
                    </a:cubicBezTo>
                    <a:close/>
                    <a:moveTo>
                      <a:pt x="92637" y="177919"/>
                    </a:moveTo>
                    <a:lnTo>
                      <a:pt x="132270" y="177919"/>
                    </a:lnTo>
                    <a:cubicBezTo>
                      <a:pt x="113601" y="148820"/>
                      <a:pt x="93942" y="118873"/>
                      <a:pt x="77578" y="89774"/>
                    </a:cubicBezTo>
                    <a:cubicBezTo>
                      <a:pt x="102886" y="83335"/>
                      <a:pt x="117202" y="67371"/>
                      <a:pt x="117202" y="42406"/>
                    </a:cubicBezTo>
                    <a:cubicBezTo>
                      <a:pt x="117202" y="27205"/>
                      <a:pt x="110810" y="15879"/>
                      <a:pt x="100581" y="8421"/>
                    </a:cubicBezTo>
                    <a:cubicBezTo>
                      <a:pt x="91637" y="1982"/>
                      <a:pt x="82178" y="-342"/>
                      <a:pt x="56356" y="-342"/>
                    </a:cubicBezTo>
                    <a:lnTo>
                      <a:pt x="-156" y="-342"/>
                    </a:lnTo>
                    <a:lnTo>
                      <a:pt x="-156" y="177919"/>
                    </a:lnTo>
                    <a:lnTo>
                      <a:pt x="34163" y="177919"/>
                    </a:lnTo>
                    <a:lnTo>
                      <a:pt x="34163" y="95003"/>
                    </a:lnTo>
                    <a:lnTo>
                      <a:pt x="44831" y="94984"/>
                    </a:lnTo>
                    <a:lnTo>
                      <a:pt x="92637" y="17791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63" name="Freihandform: Form 62">
                <a:extLst>
                  <a:ext uri="{FF2B5EF4-FFF2-40B4-BE49-F238E27FC236}">
                    <a16:creationId xmlns:a16="http://schemas.microsoft.com/office/drawing/2014/main" id="{AACFE52F-0B4C-494D-92CD-48E3F3D5CA47}"/>
                  </a:ext>
                </a:extLst>
              </p:cNvPr>
              <p:cNvSpPr/>
              <p:nvPr/>
            </p:nvSpPr>
            <p:spPr>
              <a:xfrm>
                <a:off x="5670341" y="1610287"/>
                <a:ext cx="129063" cy="178393"/>
              </a:xfrm>
              <a:custGeom>
                <a:avLst/>
                <a:gdLst>
                  <a:gd name="connsiteX0" fmla="*/ 34334 w 129063"/>
                  <a:gd name="connsiteY0" fmla="*/ 90241 h 178393"/>
                  <a:gd name="connsiteX1" fmla="*/ 53556 w 129063"/>
                  <a:gd name="connsiteY1" fmla="*/ 90241 h 178393"/>
                  <a:gd name="connsiteX2" fmla="*/ 89998 w 129063"/>
                  <a:gd name="connsiteY2" fmla="*/ 128169 h 178393"/>
                  <a:gd name="connsiteX3" fmla="*/ 57965 w 129063"/>
                  <a:gd name="connsiteY3" fmla="*/ 164841 h 178393"/>
                  <a:gd name="connsiteX4" fmla="*/ 34334 w 129063"/>
                  <a:gd name="connsiteY4" fmla="*/ 164803 h 178393"/>
                  <a:gd name="connsiteX5" fmla="*/ 34334 w 129063"/>
                  <a:gd name="connsiteY5" fmla="*/ 90241 h 178393"/>
                  <a:gd name="connsiteX6" fmla="*/ 88626 w 129063"/>
                  <a:gd name="connsiteY6" fmla="*/ 44702 h 178393"/>
                  <a:gd name="connsiteX7" fmla="*/ 54384 w 129063"/>
                  <a:gd name="connsiteY7" fmla="*/ 77849 h 178393"/>
                  <a:gd name="connsiteX8" fmla="*/ 34429 w 129063"/>
                  <a:gd name="connsiteY8" fmla="*/ 77849 h 178393"/>
                  <a:gd name="connsiteX9" fmla="*/ 34429 w 129063"/>
                  <a:gd name="connsiteY9" fmla="*/ 12479 h 178393"/>
                  <a:gd name="connsiteX10" fmla="*/ 55746 w 129063"/>
                  <a:gd name="connsiteY10" fmla="*/ 12479 h 178393"/>
                  <a:gd name="connsiteX11" fmla="*/ 88626 w 129063"/>
                  <a:gd name="connsiteY11" fmla="*/ 44702 h 178393"/>
                  <a:gd name="connsiteX12" fmla="*/ -156 w 129063"/>
                  <a:gd name="connsiteY12" fmla="*/ -342 h 178393"/>
                  <a:gd name="connsiteX13" fmla="*/ -156 w 129063"/>
                  <a:gd name="connsiteY13" fmla="*/ 178033 h 178393"/>
                  <a:gd name="connsiteX14" fmla="*/ 66576 w 129063"/>
                  <a:gd name="connsiteY14" fmla="*/ 178052 h 178393"/>
                  <a:gd name="connsiteX15" fmla="*/ 128908 w 129063"/>
                  <a:gd name="connsiteY15" fmla="*/ 126369 h 178393"/>
                  <a:gd name="connsiteX16" fmla="*/ 80635 w 129063"/>
                  <a:gd name="connsiteY16" fmla="*/ 82945 h 178393"/>
                  <a:gd name="connsiteX17" fmla="*/ 124345 w 129063"/>
                  <a:gd name="connsiteY17" fmla="*/ 39787 h 178393"/>
                  <a:gd name="connsiteX18" fmla="*/ 70177 w 129063"/>
                  <a:gd name="connsiteY18" fmla="*/ -266 h 178393"/>
                  <a:gd name="connsiteX19" fmla="*/ -156 w 129063"/>
                  <a:gd name="connsiteY19" fmla="*/ -342 h 178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29063" h="178393">
                    <a:moveTo>
                      <a:pt x="34334" y="90241"/>
                    </a:moveTo>
                    <a:lnTo>
                      <a:pt x="53556" y="90241"/>
                    </a:lnTo>
                    <a:cubicBezTo>
                      <a:pt x="75006" y="90241"/>
                      <a:pt x="89998" y="104138"/>
                      <a:pt x="89998" y="128169"/>
                    </a:cubicBezTo>
                    <a:cubicBezTo>
                      <a:pt x="89998" y="150658"/>
                      <a:pt x="73787" y="164841"/>
                      <a:pt x="57965" y="164841"/>
                    </a:cubicBezTo>
                    <a:lnTo>
                      <a:pt x="34334" y="164803"/>
                    </a:lnTo>
                    <a:lnTo>
                      <a:pt x="34334" y="90241"/>
                    </a:lnTo>
                    <a:close/>
                    <a:moveTo>
                      <a:pt x="88626" y="44702"/>
                    </a:moveTo>
                    <a:cubicBezTo>
                      <a:pt x="88626" y="66676"/>
                      <a:pt x="69672" y="77849"/>
                      <a:pt x="54384" y="77849"/>
                    </a:cubicBezTo>
                    <a:lnTo>
                      <a:pt x="34429" y="77849"/>
                    </a:lnTo>
                    <a:lnTo>
                      <a:pt x="34429" y="12479"/>
                    </a:lnTo>
                    <a:lnTo>
                      <a:pt x="55746" y="12479"/>
                    </a:lnTo>
                    <a:cubicBezTo>
                      <a:pt x="76930" y="12479"/>
                      <a:pt x="88626" y="28166"/>
                      <a:pt x="88626" y="44702"/>
                    </a:cubicBezTo>
                    <a:close/>
                    <a:moveTo>
                      <a:pt x="-156" y="-342"/>
                    </a:moveTo>
                    <a:lnTo>
                      <a:pt x="-156" y="178033"/>
                    </a:lnTo>
                    <a:lnTo>
                      <a:pt x="66576" y="178052"/>
                    </a:lnTo>
                    <a:cubicBezTo>
                      <a:pt x="98494" y="178052"/>
                      <a:pt x="128908" y="163317"/>
                      <a:pt x="128908" y="126369"/>
                    </a:cubicBezTo>
                    <a:cubicBezTo>
                      <a:pt x="128908" y="95099"/>
                      <a:pt x="96999" y="83726"/>
                      <a:pt x="80635" y="82945"/>
                    </a:cubicBezTo>
                    <a:cubicBezTo>
                      <a:pt x="97266" y="79839"/>
                      <a:pt x="124345" y="67952"/>
                      <a:pt x="124345" y="39787"/>
                    </a:cubicBezTo>
                    <a:cubicBezTo>
                      <a:pt x="124345" y="11622"/>
                      <a:pt x="107219" y="-542"/>
                      <a:pt x="70177" y="-266"/>
                    </a:cubicBezTo>
                    <a:lnTo>
                      <a:pt x="-156" y="-34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64" name="Freihandform: Form 63">
                <a:extLst>
                  <a:ext uri="{FF2B5EF4-FFF2-40B4-BE49-F238E27FC236}">
                    <a16:creationId xmlns:a16="http://schemas.microsoft.com/office/drawing/2014/main" id="{992EA323-A07B-4B4D-8A3A-A50DA0A07056}"/>
                  </a:ext>
                </a:extLst>
              </p:cNvPr>
              <p:cNvSpPr/>
              <p:nvPr/>
            </p:nvSpPr>
            <p:spPr>
              <a:xfrm>
                <a:off x="7033768" y="1361045"/>
                <a:ext cx="26861" cy="26861"/>
              </a:xfrm>
              <a:custGeom>
                <a:avLst/>
                <a:gdLst>
                  <a:gd name="connsiteX0" fmla="*/ -156 w 26860"/>
                  <a:gd name="connsiteY0" fmla="*/ 13088 h 26860"/>
                  <a:gd name="connsiteX1" fmla="*/ 13274 w 26860"/>
                  <a:gd name="connsiteY1" fmla="*/ -342 h 26860"/>
                  <a:gd name="connsiteX2" fmla="*/ 26705 w 26860"/>
                  <a:gd name="connsiteY2" fmla="*/ 13088 h 26860"/>
                  <a:gd name="connsiteX3" fmla="*/ 13274 w 26860"/>
                  <a:gd name="connsiteY3" fmla="*/ 26519 h 26860"/>
                  <a:gd name="connsiteX4" fmla="*/ -156 w 26860"/>
                  <a:gd name="connsiteY4" fmla="*/ 13088 h 26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860" h="26860">
                    <a:moveTo>
                      <a:pt x="-156" y="13088"/>
                    </a:moveTo>
                    <a:cubicBezTo>
                      <a:pt x="-156" y="5668"/>
                      <a:pt x="5864" y="-342"/>
                      <a:pt x="13274" y="-342"/>
                    </a:cubicBezTo>
                    <a:cubicBezTo>
                      <a:pt x="20694" y="-342"/>
                      <a:pt x="26705" y="5668"/>
                      <a:pt x="26705" y="13088"/>
                    </a:cubicBezTo>
                    <a:cubicBezTo>
                      <a:pt x="26705" y="20508"/>
                      <a:pt x="20694" y="26519"/>
                      <a:pt x="13274" y="26519"/>
                    </a:cubicBezTo>
                    <a:cubicBezTo>
                      <a:pt x="5864" y="26519"/>
                      <a:pt x="-156" y="20508"/>
                      <a:pt x="-156" y="13088"/>
                    </a:cubicBezTo>
                    <a:close/>
                  </a:path>
                </a:pathLst>
              </a:custGeom>
              <a:grpFill/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65" name="Freihandform: Form 64">
                <a:extLst>
                  <a:ext uri="{FF2B5EF4-FFF2-40B4-BE49-F238E27FC236}">
                    <a16:creationId xmlns:a16="http://schemas.microsoft.com/office/drawing/2014/main" id="{3D40C6D5-3FB5-428A-927E-F49335DB5026}"/>
                  </a:ext>
                </a:extLst>
              </p:cNvPr>
              <p:cNvSpPr/>
              <p:nvPr/>
            </p:nvSpPr>
            <p:spPr>
              <a:xfrm>
                <a:off x="7117627" y="1361047"/>
                <a:ext cx="26861" cy="26861"/>
              </a:xfrm>
              <a:custGeom>
                <a:avLst/>
                <a:gdLst>
                  <a:gd name="connsiteX0" fmla="*/ -156 w 26860"/>
                  <a:gd name="connsiteY0" fmla="*/ 13088 h 26860"/>
                  <a:gd name="connsiteX1" fmla="*/ 13274 w 26860"/>
                  <a:gd name="connsiteY1" fmla="*/ -342 h 26860"/>
                  <a:gd name="connsiteX2" fmla="*/ 26705 w 26860"/>
                  <a:gd name="connsiteY2" fmla="*/ 13088 h 26860"/>
                  <a:gd name="connsiteX3" fmla="*/ 13274 w 26860"/>
                  <a:gd name="connsiteY3" fmla="*/ 26519 h 26860"/>
                  <a:gd name="connsiteX4" fmla="*/ -156 w 26860"/>
                  <a:gd name="connsiteY4" fmla="*/ 13088 h 26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860" h="26860">
                    <a:moveTo>
                      <a:pt x="-156" y="13088"/>
                    </a:moveTo>
                    <a:cubicBezTo>
                      <a:pt x="-156" y="5668"/>
                      <a:pt x="5864" y="-342"/>
                      <a:pt x="13274" y="-342"/>
                    </a:cubicBezTo>
                    <a:cubicBezTo>
                      <a:pt x="20694" y="-342"/>
                      <a:pt x="26705" y="5668"/>
                      <a:pt x="26705" y="13088"/>
                    </a:cubicBezTo>
                    <a:cubicBezTo>
                      <a:pt x="26705" y="20508"/>
                      <a:pt x="20694" y="26519"/>
                      <a:pt x="13274" y="26519"/>
                    </a:cubicBezTo>
                    <a:cubicBezTo>
                      <a:pt x="5864" y="26519"/>
                      <a:pt x="-156" y="20508"/>
                      <a:pt x="-156" y="13088"/>
                    </a:cubicBezTo>
                    <a:close/>
                  </a:path>
                </a:pathLst>
              </a:custGeom>
              <a:grpFill/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66" name="Freihandform: Form 65">
                <a:extLst>
                  <a:ext uri="{FF2B5EF4-FFF2-40B4-BE49-F238E27FC236}">
                    <a16:creationId xmlns:a16="http://schemas.microsoft.com/office/drawing/2014/main" id="{F28B5EBD-9528-4A59-B98C-332742F4BFB4}"/>
                  </a:ext>
                </a:extLst>
              </p:cNvPr>
              <p:cNvSpPr/>
              <p:nvPr/>
            </p:nvSpPr>
            <p:spPr>
              <a:xfrm>
                <a:off x="7015441" y="1374991"/>
                <a:ext cx="147952" cy="178354"/>
              </a:xfrm>
              <a:custGeom>
                <a:avLst/>
                <a:gdLst>
                  <a:gd name="connsiteX0" fmla="*/ 41040 w 147952"/>
                  <a:gd name="connsiteY0" fmla="*/ 110796 h 178355"/>
                  <a:gd name="connsiteX1" fmla="*/ 86331 w 147952"/>
                  <a:gd name="connsiteY1" fmla="*/ 110796 h 178355"/>
                  <a:gd name="connsiteX2" fmla="*/ 64243 w 147952"/>
                  <a:gd name="connsiteY2" fmla="*/ 44188 h 178355"/>
                  <a:gd name="connsiteX3" fmla="*/ 41040 w 147952"/>
                  <a:gd name="connsiteY3" fmla="*/ 110796 h 178355"/>
                  <a:gd name="connsiteX4" fmla="*/ 82950 w 147952"/>
                  <a:gd name="connsiteY4" fmla="*/ -342 h 178355"/>
                  <a:gd name="connsiteX5" fmla="*/ 65357 w 147952"/>
                  <a:gd name="connsiteY5" fmla="*/ -342 h 178355"/>
                  <a:gd name="connsiteX6" fmla="*/ -156 w 147952"/>
                  <a:gd name="connsiteY6" fmla="*/ 178014 h 178355"/>
                  <a:gd name="connsiteX7" fmla="*/ 16532 w 147952"/>
                  <a:gd name="connsiteY7" fmla="*/ 178014 h 178355"/>
                  <a:gd name="connsiteX8" fmla="*/ 36782 w 147952"/>
                  <a:gd name="connsiteY8" fmla="*/ 123293 h 178355"/>
                  <a:gd name="connsiteX9" fmla="*/ 90960 w 147952"/>
                  <a:gd name="connsiteY9" fmla="*/ 123293 h 178355"/>
                  <a:gd name="connsiteX10" fmla="*/ 107648 w 147952"/>
                  <a:gd name="connsiteY10" fmla="*/ 178014 h 178355"/>
                  <a:gd name="connsiteX11" fmla="*/ 147796 w 147952"/>
                  <a:gd name="connsiteY11" fmla="*/ 178014 h 178355"/>
                  <a:gd name="connsiteX12" fmla="*/ 82950 w 147952"/>
                  <a:gd name="connsiteY12" fmla="*/ -342 h 1783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7952" h="178355">
                    <a:moveTo>
                      <a:pt x="41040" y="110796"/>
                    </a:moveTo>
                    <a:lnTo>
                      <a:pt x="86331" y="110796"/>
                    </a:lnTo>
                    <a:cubicBezTo>
                      <a:pt x="79597" y="89898"/>
                      <a:pt x="71672" y="64314"/>
                      <a:pt x="64243" y="44188"/>
                    </a:cubicBezTo>
                    <a:cubicBezTo>
                      <a:pt x="56232" y="67886"/>
                      <a:pt x="50717" y="84078"/>
                      <a:pt x="41040" y="110796"/>
                    </a:cubicBezTo>
                    <a:close/>
                    <a:moveTo>
                      <a:pt x="82950" y="-342"/>
                    </a:moveTo>
                    <a:lnTo>
                      <a:pt x="65357" y="-342"/>
                    </a:lnTo>
                    <a:lnTo>
                      <a:pt x="-156" y="178014"/>
                    </a:lnTo>
                    <a:lnTo>
                      <a:pt x="16532" y="178014"/>
                    </a:lnTo>
                    <a:lnTo>
                      <a:pt x="36782" y="123293"/>
                    </a:lnTo>
                    <a:lnTo>
                      <a:pt x="90960" y="123293"/>
                    </a:lnTo>
                    <a:lnTo>
                      <a:pt x="107648" y="178014"/>
                    </a:lnTo>
                    <a:lnTo>
                      <a:pt x="147796" y="178014"/>
                    </a:lnTo>
                    <a:lnTo>
                      <a:pt x="82950" y="-34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3" name="Grafik 2">
            <a:extLst>
              <a:ext uri="{FF2B5EF4-FFF2-40B4-BE49-F238E27FC236}">
                <a16:creationId xmlns:a16="http://schemas.microsoft.com/office/drawing/2014/main" id="{4DEADEF9-3AFF-E30D-9841-AAF2C542A2F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35317" y="404812"/>
            <a:ext cx="1335739" cy="5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9513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_MR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72AA9AF9-C1E4-45D7-81EE-22A40C9977F1}"/>
              </a:ext>
            </a:extLst>
          </p:cNvPr>
          <p:cNvSpPr/>
          <p:nvPr userDrawn="1"/>
        </p:nvSpPr>
        <p:spPr>
          <a:xfrm>
            <a:off x="1" y="68262"/>
            <a:ext cx="12192000" cy="67897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E8B9819-F136-4869-839D-BB089F223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48555" y="1397592"/>
            <a:ext cx="7092583" cy="776288"/>
          </a:xfrm>
        </p:spPr>
        <p:txBody>
          <a:bodyPr/>
          <a:lstStyle>
            <a:lvl1pPr>
              <a:defRPr sz="2800"/>
            </a:lvl1pPr>
          </a:lstStyle>
          <a:p>
            <a:r>
              <a:rPr lang="de-DE"/>
              <a:t>Professoren Lorem</a:t>
            </a:r>
            <a:br>
              <a:rPr lang="de-DE"/>
            </a:br>
            <a:r>
              <a:rPr lang="de-DE"/>
              <a:t>Zweite Zeile Ipsum</a:t>
            </a:r>
            <a:endParaRPr lang="en-US"/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B9E3A918-C7A3-4B04-91C1-386B3A47E83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68262"/>
            <a:ext cx="4114800" cy="6789738"/>
          </a:xfrm>
          <a:solidFill>
            <a:srgbClr val="B2DECF"/>
          </a:solidFill>
        </p:spPr>
        <p:txBody>
          <a:bodyPr/>
          <a:lstStyle>
            <a:lvl1pPr marL="0" indent="0">
              <a:buNone/>
              <a:defRPr>
                <a:solidFill>
                  <a:srgbClr val="B2DECF"/>
                </a:solidFill>
              </a:defRPr>
            </a:lvl1pPr>
          </a:lstStyle>
          <a:p>
            <a:r>
              <a:rPr lang="de-DE"/>
              <a:t> </a:t>
            </a:r>
            <a:endParaRPr lang="en-US"/>
          </a:p>
        </p:txBody>
      </p:sp>
      <p:sp>
        <p:nvSpPr>
          <p:cNvPr id="39" name="Textplatzhalter 38">
            <a:extLst>
              <a:ext uri="{FF2B5EF4-FFF2-40B4-BE49-F238E27FC236}">
                <a16:creationId xmlns:a16="http://schemas.microsoft.com/office/drawing/2014/main" id="{7CB5CBC7-4143-4DEA-8809-9B114E002A77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4548557" y="2385194"/>
            <a:ext cx="7092583" cy="494571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>
                <a:solidFill>
                  <a:srgbClr val="4B4B4B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Untertitel </a:t>
            </a:r>
            <a:r>
              <a:rPr lang="de-DE" dirty="0" err="1"/>
              <a:t>Lorem</a:t>
            </a:r>
            <a:br>
              <a:rPr lang="de-DE" dirty="0"/>
            </a:br>
            <a:r>
              <a:rPr lang="de-DE" dirty="0"/>
              <a:t>Zweite Zeile Ipsum</a:t>
            </a:r>
            <a:endParaRPr lang="en-US" dirty="0"/>
          </a:p>
        </p:txBody>
      </p:sp>
      <p:sp>
        <p:nvSpPr>
          <p:cNvPr id="134" name="Rechteck 133">
            <a:extLst>
              <a:ext uri="{FF2B5EF4-FFF2-40B4-BE49-F238E27FC236}">
                <a16:creationId xmlns:a16="http://schemas.microsoft.com/office/drawing/2014/main" id="{5160DD39-B6E4-4C35-9F28-B07F49DEFDF7}"/>
              </a:ext>
            </a:extLst>
          </p:cNvPr>
          <p:cNvSpPr/>
          <p:nvPr userDrawn="1"/>
        </p:nvSpPr>
        <p:spPr>
          <a:xfrm>
            <a:off x="0" y="0"/>
            <a:ext cx="12192000" cy="682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136" name="Gerader Verbinder 135">
            <a:extLst>
              <a:ext uri="{FF2B5EF4-FFF2-40B4-BE49-F238E27FC236}">
                <a16:creationId xmlns:a16="http://schemas.microsoft.com/office/drawing/2014/main" id="{19B33EA7-9CE8-493B-9082-0F747F82D6A2}"/>
              </a:ext>
            </a:extLst>
          </p:cNvPr>
          <p:cNvCxnSpPr>
            <a:cxnSpLocks/>
          </p:cNvCxnSpPr>
          <p:nvPr userDrawn="1"/>
        </p:nvCxnSpPr>
        <p:spPr>
          <a:xfrm>
            <a:off x="4548555" y="1238116"/>
            <a:ext cx="708659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Gerader Verbinder 137">
            <a:extLst>
              <a:ext uri="{FF2B5EF4-FFF2-40B4-BE49-F238E27FC236}">
                <a16:creationId xmlns:a16="http://schemas.microsoft.com/office/drawing/2014/main" id="{0A45966A-13AC-43DE-93A7-08E0DE51F97A}"/>
              </a:ext>
            </a:extLst>
          </p:cNvPr>
          <p:cNvCxnSpPr>
            <a:cxnSpLocks/>
          </p:cNvCxnSpPr>
          <p:nvPr userDrawn="1"/>
        </p:nvCxnSpPr>
        <p:spPr>
          <a:xfrm>
            <a:off x="4548554" y="1238116"/>
            <a:ext cx="7092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>
            <a:extLst>
              <a:ext uri="{FF2B5EF4-FFF2-40B4-BE49-F238E27FC236}">
                <a16:creationId xmlns:a16="http://schemas.microsoft.com/office/drawing/2014/main" id="{6CB2CED3-55B2-2948-BCA3-8CCE186DA74C}"/>
              </a:ext>
            </a:extLst>
          </p:cNvPr>
          <p:cNvSpPr txBox="1"/>
          <p:nvPr userDrawn="1"/>
        </p:nvSpPr>
        <p:spPr>
          <a:xfrm>
            <a:off x="4548554" y="3047093"/>
            <a:ext cx="7086600" cy="315418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de-DE" sz="1200" b="1" dirty="0">
                <a:solidFill>
                  <a:srgbClr val="4B4B4B"/>
                </a:solidFill>
              </a:rPr>
              <a:t>Prof. Dr. Maximilian </a:t>
            </a:r>
            <a:r>
              <a:rPr lang="de-DE" sz="1200" b="1" dirty="0" err="1">
                <a:solidFill>
                  <a:srgbClr val="4B4B4B"/>
                </a:solidFill>
              </a:rPr>
              <a:t>Röglinger</a:t>
            </a:r>
            <a:endParaRPr lang="de-DE" sz="1200" b="1" dirty="0">
              <a:solidFill>
                <a:srgbClr val="4B4B4B"/>
              </a:solidFill>
            </a:endParaRPr>
          </a:p>
          <a:p>
            <a:pPr lvl="0"/>
            <a:endParaRPr lang="de-DE" sz="1200" b="1" dirty="0">
              <a:solidFill>
                <a:srgbClr val="4B4B4B"/>
              </a:solidFill>
            </a:endParaRPr>
          </a:p>
          <a:p>
            <a:pPr lvl="0"/>
            <a:r>
              <a:rPr lang="de-DE" sz="1200" b="0" dirty="0">
                <a:solidFill>
                  <a:srgbClr val="4B4B4B"/>
                </a:solidFill>
              </a:rPr>
              <a:t>Universität Bayreuth, </a:t>
            </a:r>
          </a:p>
          <a:p>
            <a:pPr lvl="0"/>
            <a:r>
              <a:rPr lang="de-DE" sz="1200" b="0" dirty="0">
                <a:solidFill>
                  <a:srgbClr val="4B4B4B"/>
                </a:solidFill>
              </a:rPr>
              <a:t>Rechts- und Wirtschaftswissenschaftliche Fakultät,​</a:t>
            </a:r>
          </a:p>
          <a:p>
            <a:pPr lvl="0"/>
            <a:r>
              <a:rPr lang="de-DE" sz="1200" b="0" dirty="0">
                <a:solidFill>
                  <a:srgbClr val="4B4B4B"/>
                </a:solidFill>
              </a:rPr>
              <a:t>Lehrstuhl für Wirtschaftsinformatik und Wertorientiertes Prozessmanagement</a:t>
            </a:r>
          </a:p>
          <a:p>
            <a:pPr lvl="0"/>
            <a:endParaRPr lang="de-DE" sz="1200" b="0" dirty="0">
              <a:solidFill>
                <a:srgbClr val="4B4B4B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dirty="0">
                <a:solidFill>
                  <a:srgbClr val="4B4B4B"/>
                </a:solidFill>
              </a:rPr>
              <a:t>FIM Forschungsinstitut für Informationsmanagement</a:t>
            </a:r>
          </a:p>
          <a:p>
            <a:pPr lvl="0"/>
            <a:endParaRPr lang="de-DE" sz="1200" b="0" dirty="0">
              <a:solidFill>
                <a:srgbClr val="4B4B4B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dirty="0">
                <a:solidFill>
                  <a:srgbClr val="4B4B4B"/>
                </a:solidFill>
              </a:rPr>
              <a:t>Fraunhofer-Institut für Angewandte Informationstechnik FIT,</a:t>
            </a:r>
          </a:p>
          <a:p>
            <a:pPr lvl="0"/>
            <a:r>
              <a:rPr lang="de-DE" sz="1200" b="0" dirty="0">
                <a:solidFill>
                  <a:srgbClr val="4B4B4B"/>
                </a:solidFill>
              </a:rPr>
              <a:t>Institutsteil Wirtschaftsinformatik </a:t>
            </a:r>
          </a:p>
          <a:p>
            <a:pPr lvl="0"/>
            <a:endParaRPr lang="de-DE" sz="1200" b="0" dirty="0">
              <a:solidFill>
                <a:srgbClr val="4B4B4B"/>
              </a:solidFill>
            </a:endParaRPr>
          </a:p>
          <a:p>
            <a:pPr lvl="0"/>
            <a:endParaRPr lang="de-DE" sz="1200" b="1" dirty="0">
              <a:solidFill>
                <a:srgbClr val="4B4B4B"/>
              </a:solidFill>
            </a:endParaRPr>
          </a:p>
          <a:p>
            <a:pPr lvl="0"/>
            <a:endParaRPr lang="de-DE" sz="1200" b="1" dirty="0">
              <a:solidFill>
                <a:srgbClr val="4B4B4B"/>
              </a:solidFill>
            </a:endParaRPr>
          </a:p>
          <a:p>
            <a:pPr lvl="0"/>
            <a:endParaRPr lang="de-DE" sz="1200" b="1" dirty="0">
              <a:solidFill>
                <a:srgbClr val="4B4B4B"/>
              </a:solidFill>
            </a:endParaRPr>
          </a:p>
          <a:p>
            <a:pPr lvl="0"/>
            <a:endParaRPr lang="de-DE" sz="1200" b="1" dirty="0">
              <a:solidFill>
                <a:srgbClr val="4B4B4B"/>
              </a:solidFill>
            </a:endParaRPr>
          </a:p>
          <a:p>
            <a:pPr lvl="0"/>
            <a:endParaRPr lang="de-DE" sz="1200" b="1" dirty="0">
              <a:solidFill>
                <a:srgbClr val="4B4B4B"/>
              </a:solidFill>
            </a:endParaRPr>
          </a:p>
          <a:p>
            <a:pPr lvl="0"/>
            <a:endParaRPr lang="de-DE" sz="1200" b="1" dirty="0">
              <a:solidFill>
                <a:srgbClr val="4B4B4B"/>
              </a:solidFill>
            </a:endParaRPr>
          </a:p>
          <a:p>
            <a:pPr marL="0" indent="0" algn="l">
              <a:buNone/>
            </a:pPr>
            <a:endParaRPr lang="de-DE" sz="1200" dirty="0">
              <a:solidFill>
                <a:srgbClr val="4B4B4B"/>
              </a:solidFill>
            </a:endParaRP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28DDA235-6EC9-4576-9248-2A18C0353991}"/>
              </a:ext>
            </a:extLst>
          </p:cNvPr>
          <p:cNvSpPr txBox="1"/>
          <p:nvPr userDrawn="1"/>
        </p:nvSpPr>
        <p:spPr>
          <a:xfrm>
            <a:off x="4548554" y="6087520"/>
            <a:ext cx="3364380" cy="365668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lvl="0"/>
            <a:r>
              <a:rPr lang="de-DE" sz="1200">
                <a:solidFill>
                  <a:schemeClr val="tx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www.fim-rc.de</a:t>
            </a:r>
            <a:endParaRPr lang="de-DE" sz="1200">
              <a:solidFill>
                <a:schemeClr val="tx2"/>
              </a:solidFill>
            </a:endParaRPr>
          </a:p>
          <a:p>
            <a:pPr lvl="0"/>
            <a:r>
              <a:rPr lang="de-DE" sz="1200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www.wirtschaftsinformatik.fraunhofer.de</a:t>
            </a:r>
            <a:endParaRPr lang="de-DE" sz="1400">
              <a:solidFill>
                <a:schemeClr val="tx2"/>
              </a:solidFill>
            </a:endParaRPr>
          </a:p>
        </p:txBody>
      </p: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26867881-4F5D-477D-B08C-F9666297C240}"/>
              </a:ext>
            </a:extLst>
          </p:cNvPr>
          <p:cNvGrpSpPr/>
          <p:nvPr userDrawn="1"/>
        </p:nvGrpSpPr>
        <p:grpSpPr>
          <a:xfrm>
            <a:off x="4548554" y="406586"/>
            <a:ext cx="7099222" cy="464632"/>
            <a:chOff x="4548554" y="406586"/>
            <a:chExt cx="7099222" cy="464632"/>
          </a:xfrm>
        </p:grpSpPr>
        <p:pic>
          <p:nvPicPr>
            <p:cNvPr id="42" name="Grafik 41">
              <a:extLst>
                <a:ext uri="{FF2B5EF4-FFF2-40B4-BE49-F238E27FC236}">
                  <a16:creationId xmlns:a16="http://schemas.microsoft.com/office/drawing/2014/main" id="{E3F4F1E0-DBD9-482D-AE9E-157E918ACC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362576" y="408110"/>
              <a:ext cx="1285200" cy="351964"/>
            </a:xfrm>
            <a:prstGeom prst="rect">
              <a:avLst/>
            </a:prstGeom>
          </p:spPr>
        </p:pic>
        <p:grpSp>
          <p:nvGrpSpPr>
            <p:cNvPr id="43" name="Grafik 231">
              <a:extLst>
                <a:ext uri="{FF2B5EF4-FFF2-40B4-BE49-F238E27FC236}">
                  <a16:creationId xmlns:a16="http://schemas.microsoft.com/office/drawing/2014/main" id="{0D77A9AC-3E22-4FA8-8272-97A42B965A82}"/>
                </a:ext>
              </a:extLst>
            </p:cNvPr>
            <p:cNvGrpSpPr/>
            <p:nvPr userDrawn="1"/>
          </p:nvGrpSpPr>
          <p:grpSpPr>
            <a:xfrm>
              <a:off x="4548554" y="406586"/>
              <a:ext cx="1503271" cy="464632"/>
              <a:chOff x="4749618" y="1154413"/>
              <a:chExt cx="2541155" cy="785423"/>
            </a:xfrm>
            <a:solidFill>
              <a:schemeClr val="tx1"/>
            </a:solidFill>
          </p:grpSpPr>
          <p:sp>
            <p:nvSpPr>
              <p:cNvPr id="44" name="Freihandform: Form 43">
                <a:extLst>
                  <a:ext uri="{FF2B5EF4-FFF2-40B4-BE49-F238E27FC236}">
                    <a16:creationId xmlns:a16="http://schemas.microsoft.com/office/drawing/2014/main" id="{31E1E849-69D5-4F1E-9827-AF58F914C12E}"/>
                  </a:ext>
                </a:extLst>
              </p:cNvPr>
              <p:cNvSpPr/>
              <p:nvPr/>
            </p:nvSpPr>
            <p:spPr>
              <a:xfrm>
                <a:off x="4786319" y="1192228"/>
                <a:ext cx="243630" cy="711557"/>
              </a:xfrm>
              <a:custGeom>
                <a:avLst/>
                <a:gdLst>
                  <a:gd name="connsiteX0" fmla="*/ 8150 w 243630"/>
                  <a:gd name="connsiteY0" fmla="*/ 711214 h 711555"/>
                  <a:gd name="connsiteX1" fmla="*/ 8150 w 243630"/>
                  <a:gd name="connsiteY1" fmla="*/ 7964 h 711555"/>
                  <a:gd name="connsiteX2" fmla="*/ 235169 w 243630"/>
                  <a:gd name="connsiteY2" fmla="*/ 7964 h 711555"/>
                  <a:gd name="connsiteX3" fmla="*/ 235169 w 243630"/>
                  <a:gd name="connsiteY3" fmla="*/ 496568 h 711555"/>
                  <a:gd name="connsiteX4" fmla="*/ 243474 w 243630"/>
                  <a:gd name="connsiteY4" fmla="*/ 496568 h 711555"/>
                  <a:gd name="connsiteX5" fmla="*/ 243474 w 243630"/>
                  <a:gd name="connsiteY5" fmla="*/ -342 h 711555"/>
                  <a:gd name="connsiteX6" fmla="*/ -156 w 243630"/>
                  <a:gd name="connsiteY6" fmla="*/ -342 h 711555"/>
                  <a:gd name="connsiteX7" fmla="*/ -156 w 243630"/>
                  <a:gd name="connsiteY7" fmla="*/ 711214 h 711555"/>
                  <a:gd name="connsiteX8" fmla="*/ 8150 w 243630"/>
                  <a:gd name="connsiteY8" fmla="*/ 711214 h 7115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3630" h="711555">
                    <a:moveTo>
                      <a:pt x="8150" y="711214"/>
                    </a:moveTo>
                    <a:lnTo>
                      <a:pt x="8150" y="7964"/>
                    </a:lnTo>
                    <a:cubicBezTo>
                      <a:pt x="8150" y="7964"/>
                      <a:pt x="235169" y="7964"/>
                      <a:pt x="235169" y="7964"/>
                    </a:cubicBezTo>
                    <a:cubicBezTo>
                      <a:pt x="235169" y="7964"/>
                      <a:pt x="235169" y="496568"/>
                      <a:pt x="235169" y="496568"/>
                    </a:cubicBezTo>
                    <a:lnTo>
                      <a:pt x="243474" y="496568"/>
                    </a:lnTo>
                    <a:lnTo>
                      <a:pt x="243474" y="-342"/>
                    </a:lnTo>
                    <a:lnTo>
                      <a:pt x="-156" y="-342"/>
                    </a:lnTo>
                    <a:lnTo>
                      <a:pt x="-156" y="711214"/>
                    </a:lnTo>
                    <a:lnTo>
                      <a:pt x="8150" y="71121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45" name="Freihandform: Form 44">
                <a:extLst>
                  <a:ext uri="{FF2B5EF4-FFF2-40B4-BE49-F238E27FC236}">
                    <a16:creationId xmlns:a16="http://schemas.microsoft.com/office/drawing/2014/main" id="{7E72DB32-C4E5-4E4F-9AA1-FE54E3C65804}"/>
                  </a:ext>
                </a:extLst>
              </p:cNvPr>
              <p:cNvSpPr/>
              <p:nvPr/>
            </p:nvSpPr>
            <p:spPr>
              <a:xfrm>
                <a:off x="4786298" y="1375060"/>
                <a:ext cx="705974" cy="528724"/>
              </a:xfrm>
              <a:custGeom>
                <a:avLst/>
                <a:gdLst>
                  <a:gd name="connsiteX0" fmla="*/ -156 w 705973"/>
                  <a:gd name="connsiteY0" fmla="*/ 528381 h 528723"/>
                  <a:gd name="connsiteX1" fmla="*/ 352821 w 705973"/>
                  <a:gd name="connsiteY1" fmla="*/ 528381 h 528723"/>
                  <a:gd name="connsiteX2" fmla="*/ 705818 w 705973"/>
                  <a:gd name="connsiteY2" fmla="*/ 175375 h 528723"/>
                  <a:gd name="connsiteX3" fmla="*/ 705818 w 705973"/>
                  <a:gd name="connsiteY3" fmla="*/ -342 h 528723"/>
                  <a:gd name="connsiteX4" fmla="*/ 531339 w 705973"/>
                  <a:gd name="connsiteY4" fmla="*/ -342 h 528723"/>
                  <a:gd name="connsiteX5" fmla="*/ -156 w 705973"/>
                  <a:gd name="connsiteY5" fmla="*/ 528381 h 528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05973" h="528723">
                    <a:moveTo>
                      <a:pt x="-156" y="528381"/>
                    </a:moveTo>
                    <a:lnTo>
                      <a:pt x="352821" y="528381"/>
                    </a:lnTo>
                    <a:lnTo>
                      <a:pt x="705818" y="175375"/>
                    </a:lnTo>
                    <a:lnTo>
                      <a:pt x="705818" y="-342"/>
                    </a:lnTo>
                    <a:lnTo>
                      <a:pt x="531339" y="-342"/>
                    </a:lnTo>
                    <a:lnTo>
                      <a:pt x="-156" y="528381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46" name="Freihandform: Form 45">
                <a:extLst>
                  <a:ext uri="{FF2B5EF4-FFF2-40B4-BE49-F238E27FC236}">
                    <a16:creationId xmlns:a16="http://schemas.microsoft.com/office/drawing/2014/main" id="{0D606095-35DC-4EB0-A71A-6480EB86D949}"/>
                  </a:ext>
                </a:extLst>
              </p:cNvPr>
              <p:cNvSpPr/>
              <p:nvPr/>
            </p:nvSpPr>
            <p:spPr>
              <a:xfrm>
                <a:off x="4749618" y="1154413"/>
                <a:ext cx="785432" cy="785423"/>
              </a:xfrm>
              <a:custGeom>
                <a:avLst/>
                <a:gdLst>
                  <a:gd name="connsiteX0" fmla="*/ 785276 w 785431"/>
                  <a:gd name="connsiteY0" fmla="*/ -342 h 785422"/>
                  <a:gd name="connsiteX1" fmla="*/ -156 w 785431"/>
                  <a:gd name="connsiteY1" fmla="*/ -342 h 785422"/>
                  <a:gd name="connsiteX2" fmla="*/ -156 w 785431"/>
                  <a:gd name="connsiteY2" fmla="*/ 785080 h 785422"/>
                  <a:gd name="connsiteX3" fmla="*/ 785276 w 785431"/>
                  <a:gd name="connsiteY3" fmla="*/ 785080 h 785422"/>
                  <a:gd name="connsiteX4" fmla="*/ 785276 w 785431"/>
                  <a:gd name="connsiteY4" fmla="*/ -342 h 785422"/>
                  <a:gd name="connsiteX5" fmla="*/ 8150 w 785431"/>
                  <a:gd name="connsiteY5" fmla="*/ 7964 h 785422"/>
                  <a:gd name="connsiteX6" fmla="*/ 776970 w 785431"/>
                  <a:gd name="connsiteY6" fmla="*/ 7964 h 785422"/>
                  <a:gd name="connsiteX7" fmla="*/ 776970 w 785431"/>
                  <a:gd name="connsiteY7" fmla="*/ 776774 h 785422"/>
                  <a:gd name="connsiteX8" fmla="*/ 8150 w 785431"/>
                  <a:gd name="connsiteY8" fmla="*/ 776774 h 785422"/>
                  <a:gd name="connsiteX9" fmla="*/ 8150 w 785431"/>
                  <a:gd name="connsiteY9" fmla="*/ 7964 h 785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85431" h="785422">
                    <a:moveTo>
                      <a:pt x="785276" y="-342"/>
                    </a:moveTo>
                    <a:lnTo>
                      <a:pt x="-156" y="-342"/>
                    </a:lnTo>
                    <a:lnTo>
                      <a:pt x="-156" y="785080"/>
                    </a:lnTo>
                    <a:lnTo>
                      <a:pt x="785276" y="785080"/>
                    </a:lnTo>
                    <a:lnTo>
                      <a:pt x="785276" y="-342"/>
                    </a:lnTo>
                    <a:close/>
                    <a:moveTo>
                      <a:pt x="8150" y="7964"/>
                    </a:moveTo>
                    <a:lnTo>
                      <a:pt x="776970" y="7964"/>
                    </a:lnTo>
                    <a:cubicBezTo>
                      <a:pt x="776970" y="7964"/>
                      <a:pt x="776970" y="776774"/>
                      <a:pt x="776970" y="776774"/>
                    </a:cubicBezTo>
                    <a:cubicBezTo>
                      <a:pt x="776970" y="776774"/>
                      <a:pt x="8150" y="776774"/>
                      <a:pt x="8150" y="776774"/>
                    </a:cubicBezTo>
                    <a:lnTo>
                      <a:pt x="8150" y="796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47" name="Freihandform: Form 46">
                <a:extLst>
                  <a:ext uri="{FF2B5EF4-FFF2-40B4-BE49-F238E27FC236}">
                    <a16:creationId xmlns:a16="http://schemas.microsoft.com/office/drawing/2014/main" id="{5318933B-61EB-4CBE-B3B6-95040F48071B}"/>
                  </a:ext>
                </a:extLst>
              </p:cNvPr>
              <p:cNvSpPr/>
              <p:nvPr/>
            </p:nvSpPr>
            <p:spPr>
              <a:xfrm>
                <a:off x="5985774" y="1610291"/>
                <a:ext cx="136969" cy="178375"/>
              </a:xfrm>
              <a:custGeom>
                <a:avLst/>
                <a:gdLst>
                  <a:gd name="connsiteX0" fmla="*/ -156 w 136969"/>
                  <a:gd name="connsiteY0" fmla="*/ -342 h 178374"/>
                  <a:gd name="connsiteX1" fmla="*/ 50707 w 136969"/>
                  <a:gd name="connsiteY1" fmla="*/ 103805 h 178374"/>
                  <a:gd name="connsiteX2" fmla="*/ 50707 w 136969"/>
                  <a:gd name="connsiteY2" fmla="*/ 178033 h 178374"/>
                  <a:gd name="connsiteX3" fmla="*/ 85169 w 136969"/>
                  <a:gd name="connsiteY3" fmla="*/ 178033 h 178374"/>
                  <a:gd name="connsiteX4" fmla="*/ 85169 w 136969"/>
                  <a:gd name="connsiteY4" fmla="*/ 99242 h 178374"/>
                  <a:gd name="connsiteX5" fmla="*/ 136814 w 136969"/>
                  <a:gd name="connsiteY5" fmla="*/ -342 h 178374"/>
                  <a:gd name="connsiteX6" fmla="*/ 118145 w 136969"/>
                  <a:gd name="connsiteY6" fmla="*/ -342 h 178374"/>
                  <a:gd name="connsiteX7" fmla="*/ 76044 w 136969"/>
                  <a:gd name="connsiteY7" fmla="*/ 82335 h 178374"/>
                  <a:gd name="connsiteX8" fmla="*/ 35629 w 136969"/>
                  <a:gd name="connsiteY8" fmla="*/ -342 h 178374"/>
                  <a:gd name="connsiteX9" fmla="*/ -156 w 136969"/>
                  <a:gd name="connsiteY9" fmla="*/ -342 h 1783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6969" h="178374">
                    <a:moveTo>
                      <a:pt x="-156" y="-342"/>
                    </a:moveTo>
                    <a:lnTo>
                      <a:pt x="50707" y="103805"/>
                    </a:lnTo>
                    <a:lnTo>
                      <a:pt x="50707" y="178033"/>
                    </a:lnTo>
                    <a:lnTo>
                      <a:pt x="85169" y="178033"/>
                    </a:lnTo>
                    <a:lnTo>
                      <a:pt x="85169" y="99242"/>
                    </a:lnTo>
                    <a:lnTo>
                      <a:pt x="136814" y="-342"/>
                    </a:lnTo>
                    <a:lnTo>
                      <a:pt x="118145" y="-342"/>
                    </a:lnTo>
                    <a:lnTo>
                      <a:pt x="76044" y="82335"/>
                    </a:lnTo>
                    <a:lnTo>
                      <a:pt x="35629" y="-342"/>
                    </a:lnTo>
                    <a:lnTo>
                      <a:pt x="-156" y="-34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48" name="Freihandform: Form 47">
                <a:extLst>
                  <a:ext uri="{FF2B5EF4-FFF2-40B4-BE49-F238E27FC236}">
                    <a16:creationId xmlns:a16="http://schemas.microsoft.com/office/drawing/2014/main" id="{F9948628-8485-4ED2-9098-77FB7D10D1A3}"/>
                  </a:ext>
                </a:extLst>
              </p:cNvPr>
              <p:cNvSpPr/>
              <p:nvPr/>
            </p:nvSpPr>
            <p:spPr>
              <a:xfrm>
                <a:off x="6334579" y="1610291"/>
                <a:ext cx="96726" cy="178375"/>
              </a:xfrm>
              <a:custGeom>
                <a:avLst/>
                <a:gdLst>
                  <a:gd name="connsiteX0" fmla="*/ 94875 w 96726"/>
                  <a:gd name="connsiteY0" fmla="*/ -342 h 178374"/>
                  <a:gd name="connsiteX1" fmla="*/ 94875 w 96726"/>
                  <a:gd name="connsiteY1" fmla="*/ 14974 h 178374"/>
                  <a:gd name="connsiteX2" fmla="*/ 34391 w 96726"/>
                  <a:gd name="connsiteY2" fmla="*/ 14974 h 178374"/>
                  <a:gd name="connsiteX3" fmla="*/ 34391 w 96726"/>
                  <a:gd name="connsiteY3" fmla="*/ 72362 h 178374"/>
                  <a:gd name="connsiteX4" fmla="*/ 93170 w 96726"/>
                  <a:gd name="connsiteY4" fmla="*/ 72362 h 178374"/>
                  <a:gd name="connsiteX5" fmla="*/ 93170 w 96726"/>
                  <a:gd name="connsiteY5" fmla="*/ 87660 h 178374"/>
                  <a:gd name="connsiteX6" fmla="*/ 34391 w 96726"/>
                  <a:gd name="connsiteY6" fmla="*/ 87660 h 178374"/>
                  <a:gd name="connsiteX7" fmla="*/ 34391 w 96726"/>
                  <a:gd name="connsiteY7" fmla="*/ 162164 h 178374"/>
                  <a:gd name="connsiteX8" fmla="*/ 96570 w 96726"/>
                  <a:gd name="connsiteY8" fmla="*/ 162164 h 178374"/>
                  <a:gd name="connsiteX9" fmla="*/ 96570 w 96726"/>
                  <a:gd name="connsiteY9" fmla="*/ 178033 h 178374"/>
                  <a:gd name="connsiteX10" fmla="*/ -156 w 96726"/>
                  <a:gd name="connsiteY10" fmla="*/ 178033 h 178374"/>
                  <a:gd name="connsiteX11" fmla="*/ -156 w 96726"/>
                  <a:gd name="connsiteY11" fmla="*/ -342 h 178374"/>
                  <a:gd name="connsiteX12" fmla="*/ 94875 w 96726"/>
                  <a:gd name="connsiteY12" fmla="*/ -342 h 1783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6726" h="178374">
                    <a:moveTo>
                      <a:pt x="94875" y="-342"/>
                    </a:moveTo>
                    <a:lnTo>
                      <a:pt x="94875" y="14974"/>
                    </a:lnTo>
                    <a:lnTo>
                      <a:pt x="34391" y="14974"/>
                    </a:lnTo>
                    <a:lnTo>
                      <a:pt x="34391" y="72362"/>
                    </a:lnTo>
                    <a:lnTo>
                      <a:pt x="93170" y="72362"/>
                    </a:lnTo>
                    <a:lnTo>
                      <a:pt x="93170" y="87660"/>
                    </a:lnTo>
                    <a:lnTo>
                      <a:pt x="34391" y="87660"/>
                    </a:lnTo>
                    <a:lnTo>
                      <a:pt x="34391" y="162164"/>
                    </a:lnTo>
                    <a:lnTo>
                      <a:pt x="96570" y="162164"/>
                    </a:lnTo>
                    <a:lnTo>
                      <a:pt x="96570" y="178033"/>
                    </a:lnTo>
                    <a:lnTo>
                      <a:pt x="-156" y="178033"/>
                    </a:lnTo>
                    <a:lnTo>
                      <a:pt x="-156" y="-342"/>
                    </a:lnTo>
                    <a:lnTo>
                      <a:pt x="94875" y="-34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49" name="Freihandform: Form 48">
                <a:extLst>
                  <a:ext uri="{FF2B5EF4-FFF2-40B4-BE49-F238E27FC236}">
                    <a16:creationId xmlns:a16="http://schemas.microsoft.com/office/drawing/2014/main" id="{1D3AA298-6259-4CA9-9DF8-84D3DB12D34B}"/>
                  </a:ext>
                </a:extLst>
              </p:cNvPr>
              <p:cNvSpPr/>
              <p:nvPr/>
            </p:nvSpPr>
            <p:spPr>
              <a:xfrm>
                <a:off x="6654495" y="1610291"/>
                <a:ext cx="119986" cy="178375"/>
              </a:xfrm>
              <a:custGeom>
                <a:avLst/>
                <a:gdLst>
                  <a:gd name="connsiteX0" fmla="*/ -156 w 119986"/>
                  <a:gd name="connsiteY0" fmla="*/ -342 h 178374"/>
                  <a:gd name="connsiteX1" fmla="*/ 119831 w 119986"/>
                  <a:gd name="connsiteY1" fmla="*/ -342 h 178374"/>
                  <a:gd name="connsiteX2" fmla="*/ 119831 w 119986"/>
                  <a:gd name="connsiteY2" fmla="*/ 15403 h 178374"/>
                  <a:gd name="connsiteX3" fmla="*/ 76473 w 119986"/>
                  <a:gd name="connsiteY3" fmla="*/ 15403 h 178374"/>
                  <a:gd name="connsiteX4" fmla="*/ 76473 w 119986"/>
                  <a:gd name="connsiteY4" fmla="*/ 178033 h 178374"/>
                  <a:gd name="connsiteX5" fmla="*/ 43631 w 119986"/>
                  <a:gd name="connsiteY5" fmla="*/ 178033 h 178374"/>
                  <a:gd name="connsiteX6" fmla="*/ 43631 w 119986"/>
                  <a:gd name="connsiteY6" fmla="*/ 16260 h 178374"/>
                  <a:gd name="connsiteX7" fmla="*/ -156 w 119986"/>
                  <a:gd name="connsiteY7" fmla="*/ 16260 h 178374"/>
                  <a:gd name="connsiteX8" fmla="*/ -156 w 119986"/>
                  <a:gd name="connsiteY8" fmla="*/ -342 h 1783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9986" h="178374">
                    <a:moveTo>
                      <a:pt x="-156" y="-342"/>
                    </a:moveTo>
                    <a:lnTo>
                      <a:pt x="119831" y="-342"/>
                    </a:lnTo>
                    <a:lnTo>
                      <a:pt x="119831" y="15403"/>
                    </a:lnTo>
                    <a:lnTo>
                      <a:pt x="76473" y="15403"/>
                    </a:lnTo>
                    <a:lnTo>
                      <a:pt x="76473" y="178033"/>
                    </a:lnTo>
                    <a:lnTo>
                      <a:pt x="43631" y="178033"/>
                    </a:lnTo>
                    <a:lnTo>
                      <a:pt x="43631" y="16260"/>
                    </a:lnTo>
                    <a:lnTo>
                      <a:pt x="-156" y="16260"/>
                    </a:lnTo>
                    <a:lnTo>
                      <a:pt x="-156" y="-34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50" name="Freihandform: Form 49">
                <a:extLst>
                  <a:ext uri="{FF2B5EF4-FFF2-40B4-BE49-F238E27FC236}">
                    <a16:creationId xmlns:a16="http://schemas.microsoft.com/office/drawing/2014/main" id="{2B10A743-926F-46D2-8F44-B2C300F761A4}"/>
                  </a:ext>
                </a:extLst>
              </p:cNvPr>
              <p:cNvSpPr/>
              <p:nvPr/>
            </p:nvSpPr>
            <p:spPr>
              <a:xfrm>
                <a:off x="6812306" y="1610291"/>
                <a:ext cx="135712" cy="178375"/>
              </a:xfrm>
              <a:custGeom>
                <a:avLst/>
                <a:gdLst>
                  <a:gd name="connsiteX0" fmla="*/ -156 w 135712"/>
                  <a:gd name="connsiteY0" fmla="*/ -342 h 178374"/>
                  <a:gd name="connsiteX1" fmla="*/ 34696 w 135712"/>
                  <a:gd name="connsiteY1" fmla="*/ -342 h 178374"/>
                  <a:gd name="connsiteX2" fmla="*/ 34696 w 135712"/>
                  <a:gd name="connsiteY2" fmla="*/ 72362 h 178374"/>
                  <a:gd name="connsiteX3" fmla="*/ 101542 w 135712"/>
                  <a:gd name="connsiteY3" fmla="*/ 72362 h 178374"/>
                  <a:gd name="connsiteX4" fmla="*/ 101542 w 135712"/>
                  <a:gd name="connsiteY4" fmla="*/ -342 h 178374"/>
                  <a:gd name="connsiteX5" fmla="*/ 135556 w 135712"/>
                  <a:gd name="connsiteY5" fmla="*/ -342 h 178374"/>
                  <a:gd name="connsiteX6" fmla="*/ 135556 w 135712"/>
                  <a:gd name="connsiteY6" fmla="*/ 178033 h 178374"/>
                  <a:gd name="connsiteX7" fmla="*/ 101971 w 135712"/>
                  <a:gd name="connsiteY7" fmla="*/ 178033 h 178374"/>
                  <a:gd name="connsiteX8" fmla="*/ 101971 w 135712"/>
                  <a:gd name="connsiteY8" fmla="*/ 89479 h 178374"/>
                  <a:gd name="connsiteX9" fmla="*/ 34277 w 135712"/>
                  <a:gd name="connsiteY9" fmla="*/ 89479 h 178374"/>
                  <a:gd name="connsiteX10" fmla="*/ 34277 w 135712"/>
                  <a:gd name="connsiteY10" fmla="*/ 178033 h 178374"/>
                  <a:gd name="connsiteX11" fmla="*/ -156 w 135712"/>
                  <a:gd name="connsiteY11" fmla="*/ 178033 h 178374"/>
                  <a:gd name="connsiteX12" fmla="*/ -156 w 135712"/>
                  <a:gd name="connsiteY12" fmla="*/ -342 h 1783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5712" h="178374">
                    <a:moveTo>
                      <a:pt x="-156" y="-342"/>
                    </a:moveTo>
                    <a:lnTo>
                      <a:pt x="34696" y="-342"/>
                    </a:lnTo>
                    <a:lnTo>
                      <a:pt x="34696" y="72362"/>
                    </a:lnTo>
                    <a:lnTo>
                      <a:pt x="101542" y="72362"/>
                    </a:lnTo>
                    <a:lnTo>
                      <a:pt x="101542" y="-342"/>
                    </a:lnTo>
                    <a:lnTo>
                      <a:pt x="135556" y="-342"/>
                    </a:lnTo>
                    <a:lnTo>
                      <a:pt x="135556" y="178033"/>
                    </a:lnTo>
                    <a:lnTo>
                      <a:pt x="101971" y="178033"/>
                    </a:lnTo>
                    <a:lnTo>
                      <a:pt x="101971" y="89479"/>
                    </a:lnTo>
                    <a:lnTo>
                      <a:pt x="34277" y="89479"/>
                    </a:lnTo>
                    <a:lnTo>
                      <a:pt x="34277" y="178033"/>
                    </a:lnTo>
                    <a:lnTo>
                      <a:pt x="-156" y="178033"/>
                    </a:lnTo>
                    <a:lnTo>
                      <a:pt x="-156" y="-34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51" name="Freihandform: Form 50">
                <a:extLst>
                  <a:ext uri="{FF2B5EF4-FFF2-40B4-BE49-F238E27FC236}">
                    <a16:creationId xmlns:a16="http://schemas.microsoft.com/office/drawing/2014/main" id="{F6150FE3-E4B5-47E9-AE68-A35AF5ED12F6}"/>
                  </a:ext>
                </a:extLst>
              </p:cNvPr>
              <p:cNvSpPr/>
              <p:nvPr/>
            </p:nvSpPr>
            <p:spPr>
              <a:xfrm>
                <a:off x="6487027" y="1610289"/>
                <a:ext cx="134988" cy="181517"/>
              </a:xfrm>
              <a:custGeom>
                <a:avLst/>
                <a:gdLst>
                  <a:gd name="connsiteX0" fmla="*/ -156 w 134988"/>
                  <a:gd name="connsiteY0" fmla="*/ 97680 h 181517"/>
                  <a:gd name="connsiteX1" fmla="*/ 6 w 134988"/>
                  <a:gd name="connsiteY1" fmla="*/ 113330 h 181517"/>
                  <a:gd name="connsiteX2" fmla="*/ 70300 w 134988"/>
                  <a:gd name="connsiteY2" fmla="*/ 181176 h 181517"/>
                  <a:gd name="connsiteX3" fmla="*/ 134708 w 134988"/>
                  <a:gd name="connsiteY3" fmla="*/ 96546 h 181517"/>
                  <a:gd name="connsiteX4" fmla="*/ 134832 w 134988"/>
                  <a:gd name="connsiteY4" fmla="*/ -342 h 181517"/>
                  <a:gd name="connsiteX5" fmla="*/ 119945 w 134988"/>
                  <a:gd name="connsiteY5" fmla="*/ -342 h 181517"/>
                  <a:gd name="connsiteX6" fmla="*/ 119954 w 134988"/>
                  <a:gd name="connsiteY6" fmla="*/ 97137 h 181517"/>
                  <a:gd name="connsiteX7" fmla="*/ 80473 w 134988"/>
                  <a:gd name="connsiteY7" fmla="*/ 163536 h 181517"/>
                  <a:gd name="connsiteX8" fmla="*/ 34953 w 134988"/>
                  <a:gd name="connsiteY8" fmla="*/ 102252 h 181517"/>
                  <a:gd name="connsiteX9" fmla="*/ 34953 w 134988"/>
                  <a:gd name="connsiteY9" fmla="*/ -342 h 181517"/>
                  <a:gd name="connsiteX10" fmla="*/ -156 w 134988"/>
                  <a:gd name="connsiteY10" fmla="*/ -342 h 181517"/>
                  <a:gd name="connsiteX11" fmla="*/ -156 w 134988"/>
                  <a:gd name="connsiteY11" fmla="*/ 97680 h 181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4988" h="181517">
                    <a:moveTo>
                      <a:pt x="-156" y="97680"/>
                    </a:moveTo>
                    <a:cubicBezTo>
                      <a:pt x="-137" y="104043"/>
                      <a:pt x="6" y="108939"/>
                      <a:pt x="6" y="113330"/>
                    </a:cubicBezTo>
                    <a:cubicBezTo>
                      <a:pt x="6" y="161831"/>
                      <a:pt x="30762" y="181176"/>
                      <a:pt x="70300" y="181176"/>
                    </a:cubicBezTo>
                    <a:cubicBezTo>
                      <a:pt x="115163" y="181176"/>
                      <a:pt x="134708" y="156411"/>
                      <a:pt x="134708" y="96546"/>
                    </a:cubicBezTo>
                    <a:lnTo>
                      <a:pt x="134832" y="-342"/>
                    </a:lnTo>
                    <a:lnTo>
                      <a:pt x="119945" y="-342"/>
                    </a:lnTo>
                    <a:lnTo>
                      <a:pt x="119954" y="97137"/>
                    </a:lnTo>
                    <a:cubicBezTo>
                      <a:pt x="119364" y="138590"/>
                      <a:pt x="112677" y="163536"/>
                      <a:pt x="80473" y="163536"/>
                    </a:cubicBezTo>
                    <a:cubicBezTo>
                      <a:pt x="52441" y="163536"/>
                      <a:pt x="36877" y="154553"/>
                      <a:pt x="34953" y="102252"/>
                    </a:cubicBezTo>
                    <a:lnTo>
                      <a:pt x="34953" y="-342"/>
                    </a:lnTo>
                    <a:lnTo>
                      <a:pt x="-156" y="-342"/>
                    </a:lnTo>
                    <a:lnTo>
                      <a:pt x="-156" y="9768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52" name="Freihandform: Form 51">
                <a:extLst>
                  <a:ext uri="{FF2B5EF4-FFF2-40B4-BE49-F238E27FC236}">
                    <a16:creationId xmlns:a16="http://schemas.microsoft.com/office/drawing/2014/main" id="{8B96E2CB-1900-4B57-9945-562A02C7DAD1}"/>
                  </a:ext>
                </a:extLst>
              </p:cNvPr>
              <p:cNvSpPr/>
              <p:nvPr/>
            </p:nvSpPr>
            <p:spPr>
              <a:xfrm>
                <a:off x="6651593" y="1372629"/>
                <a:ext cx="110048" cy="185089"/>
              </a:xfrm>
              <a:custGeom>
                <a:avLst/>
                <a:gdLst>
                  <a:gd name="connsiteX0" fmla="*/ 100082 w 110048"/>
                  <a:gd name="connsiteY0" fmla="*/ 28090 h 185089"/>
                  <a:gd name="connsiteX1" fmla="*/ 99996 w 110048"/>
                  <a:gd name="connsiteY1" fmla="*/ 11840 h 185089"/>
                  <a:gd name="connsiteX2" fmla="*/ 57601 w 110048"/>
                  <a:gd name="connsiteY2" fmla="*/ -342 h 185089"/>
                  <a:gd name="connsiteX3" fmla="*/ 689 w 110048"/>
                  <a:gd name="connsiteY3" fmla="*/ 55246 h 185089"/>
                  <a:gd name="connsiteX4" fmla="*/ 81280 w 110048"/>
                  <a:gd name="connsiteY4" fmla="*/ 142352 h 185089"/>
                  <a:gd name="connsiteX5" fmla="*/ 47361 w 110048"/>
                  <a:gd name="connsiteY5" fmla="*/ 171260 h 185089"/>
                  <a:gd name="connsiteX6" fmla="*/ -131 w 110048"/>
                  <a:gd name="connsiteY6" fmla="*/ 154706 h 185089"/>
                  <a:gd name="connsiteX7" fmla="*/ -131 w 110048"/>
                  <a:gd name="connsiteY7" fmla="*/ 172880 h 185089"/>
                  <a:gd name="connsiteX8" fmla="*/ 41541 w 110048"/>
                  <a:gd name="connsiteY8" fmla="*/ 184748 h 185089"/>
                  <a:gd name="connsiteX9" fmla="*/ 109893 w 110048"/>
                  <a:gd name="connsiteY9" fmla="*/ 126321 h 185089"/>
                  <a:gd name="connsiteX10" fmla="*/ 32474 w 110048"/>
                  <a:gd name="connsiteY10" fmla="*/ 38949 h 185089"/>
                  <a:gd name="connsiteX11" fmla="*/ 56667 w 110048"/>
                  <a:gd name="connsiteY11" fmla="*/ 11774 h 185089"/>
                  <a:gd name="connsiteX12" fmla="*/ 100082 w 110048"/>
                  <a:gd name="connsiteY12" fmla="*/ 28090 h 185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10048" h="185089">
                    <a:moveTo>
                      <a:pt x="100082" y="28090"/>
                    </a:moveTo>
                    <a:cubicBezTo>
                      <a:pt x="100082" y="16803"/>
                      <a:pt x="100082" y="22413"/>
                      <a:pt x="99996" y="11840"/>
                    </a:cubicBezTo>
                    <a:cubicBezTo>
                      <a:pt x="90367" y="4744"/>
                      <a:pt x="74355" y="-342"/>
                      <a:pt x="57601" y="-342"/>
                    </a:cubicBezTo>
                    <a:cubicBezTo>
                      <a:pt x="29921" y="-342"/>
                      <a:pt x="689" y="19575"/>
                      <a:pt x="689" y="55246"/>
                    </a:cubicBezTo>
                    <a:cubicBezTo>
                      <a:pt x="689" y="113930"/>
                      <a:pt x="81280" y="103319"/>
                      <a:pt x="81280" y="142352"/>
                    </a:cubicBezTo>
                    <a:cubicBezTo>
                      <a:pt x="81280" y="156830"/>
                      <a:pt x="65516" y="171260"/>
                      <a:pt x="47361" y="171260"/>
                    </a:cubicBezTo>
                    <a:cubicBezTo>
                      <a:pt x="28511" y="171260"/>
                      <a:pt x="-131" y="154706"/>
                      <a:pt x="-131" y="154706"/>
                    </a:cubicBezTo>
                    <a:cubicBezTo>
                      <a:pt x="-131" y="169870"/>
                      <a:pt x="-188" y="160240"/>
                      <a:pt x="-131" y="172880"/>
                    </a:cubicBezTo>
                    <a:cubicBezTo>
                      <a:pt x="9661" y="177956"/>
                      <a:pt x="24796" y="184748"/>
                      <a:pt x="41541" y="184748"/>
                    </a:cubicBezTo>
                    <a:cubicBezTo>
                      <a:pt x="78536" y="184748"/>
                      <a:pt x="109893" y="160964"/>
                      <a:pt x="109893" y="126321"/>
                    </a:cubicBezTo>
                    <a:cubicBezTo>
                      <a:pt x="109893" y="67638"/>
                      <a:pt x="32474" y="77211"/>
                      <a:pt x="32474" y="38949"/>
                    </a:cubicBezTo>
                    <a:cubicBezTo>
                      <a:pt x="32474" y="26537"/>
                      <a:pt x="42484" y="11764"/>
                      <a:pt x="56667" y="11774"/>
                    </a:cubicBezTo>
                    <a:cubicBezTo>
                      <a:pt x="81013" y="11802"/>
                      <a:pt x="100082" y="28090"/>
                      <a:pt x="100082" y="2809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53" name="Freihandform: Form 52">
                <a:extLst>
                  <a:ext uri="{FF2B5EF4-FFF2-40B4-BE49-F238E27FC236}">
                    <a16:creationId xmlns:a16="http://schemas.microsoft.com/office/drawing/2014/main" id="{83EE5D08-1691-40BC-B591-31CAD9273BEC}"/>
                  </a:ext>
                </a:extLst>
              </p:cNvPr>
              <p:cNvSpPr/>
              <p:nvPr/>
            </p:nvSpPr>
            <p:spPr>
              <a:xfrm>
                <a:off x="5867645" y="1375307"/>
                <a:ext cx="132835" cy="179117"/>
              </a:xfrm>
              <a:custGeom>
                <a:avLst/>
                <a:gdLst>
                  <a:gd name="connsiteX0" fmla="*/ 117144 w 132835"/>
                  <a:gd name="connsiteY0" fmla="*/ -342 h 179117"/>
                  <a:gd name="connsiteX1" fmla="*/ 132680 w 132835"/>
                  <a:gd name="connsiteY1" fmla="*/ -342 h 179117"/>
                  <a:gd name="connsiteX2" fmla="*/ 132680 w 132835"/>
                  <a:gd name="connsiteY2" fmla="*/ 178776 h 179117"/>
                  <a:gd name="connsiteX3" fmla="*/ 115992 w 132835"/>
                  <a:gd name="connsiteY3" fmla="*/ 178776 h 179117"/>
                  <a:gd name="connsiteX4" fmla="*/ 15960 w 132835"/>
                  <a:gd name="connsiteY4" fmla="*/ 53417 h 179117"/>
                  <a:gd name="connsiteX5" fmla="*/ 15960 w 132835"/>
                  <a:gd name="connsiteY5" fmla="*/ 178776 h 179117"/>
                  <a:gd name="connsiteX6" fmla="*/ -156 w 132835"/>
                  <a:gd name="connsiteY6" fmla="*/ 178776 h 179117"/>
                  <a:gd name="connsiteX7" fmla="*/ -156 w 132835"/>
                  <a:gd name="connsiteY7" fmla="*/ -342 h 179117"/>
                  <a:gd name="connsiteX8" fmla="*/ 16780 w 132835"/>
                  <a:gd name="connsiteY8" fmla="*/ -342 h 179117"/>
                  <a:gd name="connsiteX9" fmla="*/ 117144 w 132835"/>
                  <a:gd name="connsiteY9" fmla="*/ 120987 h 179117"/>
                  <a:gd name="connsiteX10" fmla="*/ 117144 w 132835"/>
                  <a:gd name="connsiteY10" fmla="*/ -342 h 179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2835" h="179117">
                    <a:moveTo>
                      <a:pt x="117144" y="-342"/>
                    </a:moveTo>
                    <a:lnTo>
                      <a:pt x="132680" y="-342"/>
                    </a:lnTo>
                    <a:lnTo>
                      <a:pt x="132680" y="178776"/>
                    </a:lnTo>
                    <a:lnTo>
                      <a:pt x="115992" y="178776"/>
                    </a:lnTo>
                    <a:lnTo>
                      <a:pt x="15960" y="53417"/>
                    </a:lnTo>
                    <a:lnTo>
                      <a:pt x="15960" y="178776"/>
                    </a:lnTo>
                    <a:lnTo>
                      <a:pt x="-156" y="178776"/>
                    </a:lnTo>
                    <a:lnTo>
                      <a:pt x="-156" y="-342"/>
                    </a:lnTo>
                    <a:lnTo>
                      <a:pt x="16780" y="-342"/>
                    </a:lnTo>
                    <a:lnTo>
                      <a:pt x="117144" y="120987"/>
                    </a:lnTo>
                    <a:lnTo>
                      <a:pt x="117144" y="-34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54" name="Freihandform: Form 53">
                <a:extLst>
                  <a:ext uri="{FF2B5EF4-FFF2-40B4-BE49-F238E27FC236}">
                    <a16:creationId xmlns:a16="http://schemas.microsoft.com/office/drawing/2014/main" id="{206E82D0-A75B-4A35-915A-425ED366BA5C}"/>
                  </a:ext>
                </a:extLst>
              </p:cNvPr>
              <p:cNvSpPr/>
              <p:nvPr/>
            </p:nvSpPr>
            <p:spPr>
              <a:xfrm>
                <a:off x="6073805" y="1375307"/>
                <a:ext cx="33955" cy="179117"/>
              </a:xfrm>
              <a:custGeom>
                <a:avLst/>
                <a:gdLst>
                  <a:gd name="connsiteX0" fmla="*/ -156 w 33956"/>
                  <a:gd name="connsiteY0" fmla="*/ -342 h 179117"/>
                  <a:gd name="connsiteX1" fmla="*/ 33801 w 33956"/>
                  <a:gd name="connsiteY1" fmla="*/ -342 h 179117"/>
                  <a:gd name="connsiteX2" fmla="*/ 33801 w 33956"/>
                  <a:gd name="connsiteY2" fmla="*/ 178776 h 179117"/>
                  <a:gd name="connsiteX3" fmla="*/ -156 w 33956"/>
                  <a:gd name="connsiteY3" fmla="*/ 178776 h 179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956" h="179117">
                    <a:moveTo>
                      <a:pt x="-156" y="-342"/>
                    </a:moveTo>
                    <a:lnTo>
                      <a:pt x="33801" y="-342"/>
                    </a:lnTo>
                    <a:lnTo>
                      <a:pt x="33801" y="178776"/>
                    </a:lnTo>
                    <a:lnTo>
                      <a:pt x="-156" y="17877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55" name="Freihandform: Form 54">
                <a:extLst>
                  <a:ext uri="{FF2B5EF4-FFF2-40B4-BE49-F238E27FC236}">
                    <a16:creationId xmlns:a16="http://schemas.microsoft.com/office/drawing/2014/main" id="{91DD5816-CD0E-47C8-86C7-DF4044FE481E}"/>
                  </a:ext>
                </a:extLst>
              </p:cNvPr>
              <p:cNvSpPr/>
              <p:nvPr/>
            </p:nvSpPr>
            <p:spPr>
              <a:xfrm>
                <a:off x="6149432" y="1375307"/>
                <a:ext cx="144923" cy="179117"/>
              </a:xfrm>
              <a:custGeom>
                <a:avLst/>
                <a:gdLst>
                  <a:gd name="connsiteX0" fmla="*/ -156 w 144922"/>
                  <a:gd name="connsiteY0" fmla="*/ -342 h 179117"/>
                  <a:gd name="connsiteX1" fmla="*/ 39554 w 144922"/>
                  <a:gd name="connsiteY1" fmla="*/ -342 h 179117"/>
                  <a:gd name="connsiteX2" fmla="*/ 82378 w 144922"/>
                  <a:gd name="connsiteY2" fmla="*/ 129617 h 179117"/>
                  <a:gd name="connsiteX3" fmla="*/ 127498 w 144922"/>
                  <a:gd name="connsiteY3" fmla="*/ -342 h 179117"/>
                  <a:gd name="connsiteX4" fmla="*/ 144767 w 144922"/>
                  <a:gd name="connsiteY4" fmla="*/ -342 h 179117"/>
                  <a:gd name="connsiteX5" fmla="*/ 81226 w 144922"/>
                  <a:gd name="connsiteY5" fmla="*/ 178776 h 179117"/>
                  <a:gd name="connsiteX6" fmla="*/ 63385 w 144922"/>
                  <a:gd name="connsiteY6" fmla="*/ 178776 h 179117"/>
                  <a:gd name="connsiteX7" fmla="*/ -156 w 144922"/>
                  <a:gd name="connsiteY7" fmla="*/ -342 h 179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4922" h="179117">
                    <a:moveTo>
                      <a:pt x="-156" y="-342"/>
                    </a:moveTo>
                    <a:lnTo>
                      <a:pt x="39554" y="-342"/>
                    </a:lnTo>
                    <a:lnTo>
                      <a:pt x="82378" y="129617"/>
                    </a:lnTo>
                    <a:lnTo>
                      <a:pt x="127498" y="-342"/>
                    </a:lnTo>
                    <a:lnTo>
                      <a:pt x="144767" y="-342"/>
                    </a:lnTo>
                    <a:lnTo>
                      <a:pt x="81226" y="178776"/>
                    </a:lnTo>
                    <a:lnTo>
                      <a:pt x="63385" y="178776"/>
                    </a:lnTo>
                    <a:lnTo>
                      <a:pt x="-156" y="-34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56" name="Freihandform: Form 55">
                <a:extLst>
                  <a:ext uri="{FF2B5EF4-FFF2-40B4-BE49-F238E27FC236}">
                    <a16:creationId xmlns:a16="http://schemas.microsoft.com/office/drawing/2014/main" id="{4484C15F-5D79-4D8D-B4BF-A002DB9B411D}"/>
                  </a:ext>
                </a:extLst>
              </p:cNvPr>
              <p:cNvSpPr/>
              <p:nvPr/>
            </p:nvSpPr>
            <p:spPr>
              <a:xfrm>
                <a:off x="6334579" y="1375307"/>
                <a:ext cx="96726" cy="179117"/>
              </a:xfrm>
              <a:custGeom>
                <a:avLst/>
                <a:gdLst>
                  <a:gd name="connsiteX0" fmla="*/ 94875 w 96726"/>
                  <a:gd name="connsiteY0" fmla="*/ -342 h 179117"/>
                  <a:gd name="connsiteX1" fmla="*/ 94875 w 96726"/>
                  <a:gd name="connsiteY1" fmla="*/ 14974 h 179117"/>
                  <a:gd name="connsiteX2" fmla="*/ 34391 w 96726"/>
                  <a:gd name="connsiteY2" fmla="*/ 14974 h 179117"/>
                  <a:gd name="connsiteX3" fmla="*/ 34391 w 96726"/>
                  <a:gd name="connsiteY3" fmla="*/ 72353 h 179117"/>
                  <a:gd name="connsiteX4" fmla="*/ 93170 w 96726"/>
                  <a:gd name="connsiteY4" fmla="*/ 72353 h 179117"/>
                  <a:gd name="connsiteX5" fmla="*/ 93170 w 96726"/>
                  <a:gd name="connsiteY5" fmla="*/ 87659 h 179117"/>
                  <a:gd name="connsiteX6" fmla="*/ 34391 w 96726"/>
                  <a:gd name="connsiteY6" fmla="*/ 87659 h 179117"/>
                  <a:gd name="connsiteX7" fmla="*/ 34391 w 96726"/>
                  <a:gd name="connsiteY7" fmla="*/ 162154 h 179117"/>
                  <a:gd name="connsiteX8" fmla="*/ 96570 w 96726"/>
                  <a:gd name="connsiteY8" fmla="*/ 162154 h 179117"/>
                  <a:gd name="connsiteX9" fmla="*/ 96570 w 96726"/>
                  <a:gd name="connsiteY9" fmla="*/ 178776 h 179117"/>
                  <a:gd name="connsiteX10" fmla="*/ -156 w 96726"/>
                  <a:gd name="connsiteY10" fmla="*/ 178776 h 179117"/>
                  <a:gd name="connsiteX11" fmla="*/ -156 w 96726"/>
                  <a:gd name="connsiteY11" fmla="*/ -342 h 179117"/>
                  <a:gd name="connsiteX12" fmla="*/ 94875 w 96726"/>
                  <a:gd name="connsiteY12" fmla="*/ -342 h 179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6726" h="179117">
                    <a:moveTo>
                      <a:pt x="94875" y="-342"/>
                    </a:moveTo>
                    <a:lnTo>
                      <a:pt x="94875" y="14974"/>
                    </a:lnTo>
                    <a:lnTo>
                      <a:pt x="34391" y="14974"/>
                    </a:lnTo>
                    <a:lnTo>
                      <a:pt x="34391" y="72353"/>
                    </a:lnTo>
                    <a:lnTo>
                      <a:pt x="93170" y="72353"/>
                    </a:lnTo>
                    <a:lnTo>
                      <a:pt x="93170" y="87659"/>
                    </a:lnTo>
                    <a:lnTo>
                      <a:pt x="34391" y="87659"/>
                    </a:lnTo>
                    <a:lnTo>
                      <a:pt x="34391" y="162154"/>
                    </a:lnTo>
                    <a:lnTo>
                      <a:pt x="96570" y="162154"/>
                    </a:lnTo>
                    <a:lnTo>
                      <a:pt x="96570" y="178776"/>
                    </a:lnTo>
                    <a:lnTo>
                      <a:pt x="-156" y="178776"/>
                    </a:lnTo>
                    <a:lnTo>
                      <a:pt x="-156" y="-342"/>
                    </a:lnTo>
                    <a:lnTo>
                      <a:pt x="94875" y="-34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57" name="Freihandform: Form 56">
                <a:extLst>
                  <a:ext uri="{FF2B5EF4-FFF2-40B4-BE49-F238E27FC236}">
                    <a16:creationId xmlns:a16="http://schemas.microsoft.com/office/drawing/2014/main" id="{F9269843-32FC-4D78-8A55-6030B413B167}"/>
                  </a:ext>
                </a:extLst>
              </p:cNvPr>
              <p:cNvSpPr/>
              <p:nvPr/>
            </p:nvSpPr>
            <p:spPr>
              <a:xfrm>
                <a:off x="6812307" y="1375307"/>
                <a:ext cx="33947" cy="179117"/>
              </a:xfrm>
              <a:custGeom>
                <a:avLst/>
                <a:gdLst>
                  <a:gd name="connsiteX0" fmla="*/ -156 w 33947"/>
                  <a:gd name="connsiteY0" fmla="*/ -342 h 179117"/>
                  <a:gd name="connsiteX1" fmla="*/ 33791 w 33947"/>
                  <a:gd name="connsiteY1" fmla="*/ -342 h 179117"/>
                  <a:gd name="connsiteX2" fmla="*/ 33791 w 33947"/>
                  <a:gd name="connsiteY2" fmla="*/ 178776 h 179117"/>
                  <a:gd name="connsiteX3" fmla="*/ -156 w 33947"/>
                  <a:gd name="connsiteY3" fmla="*/ 178776 h 179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947" h="179117">
                    <a:moveTo>
                      <a:pt x="-156" y="-342"/>
                    </a:moveTo>
                    <a:lnTo>
                      <a:pt x="33791" y="-342"/>
                    </a:lnTo>
                    <a:lnTo>
                      <a:pt x="33791" y="178776"/>
                    </a:lnTo>
                    <a:lnTo>
                      <a:pt x="-156" y="17877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58" name="Freihandform: Form 57">
                <a:extLst>
                  <a:ext uri="{FF2B5EF4-FFF2-40B4-BE49-F238E27FC236}">
                    <a16:creationId xmlns:a16="http://schemas.microsoft.com/office/drawing/2014/main" id="{EA42B9D6-CDAD-4CBF-AD84-8E46B86CA843}"/>
                  </a:ext>
                </a:extLst>
              </p:cNvPr>
              <p:cNvSpPr/>
              <p:nvPr/>
            </p:nvSpPr>
            <p:spPr>
              <a:xfrm>
                <a:off x="6886763" y="1375307"/>
                <a:ext cx="119986" cy="179117"/>
              </a:xfrm>
              <a:custGeom>
                <a:avLst/>
                <a:gdLst>
                  <a:gd name="connsiteX0" fmla="*/ -156 w 119986"/>
                  <a:gd name="connsiteY0" fmla="*/ -342 h 179117"/>
                  <a:gd name="connsiteX1" fmla="*/ 119830 w 119986"/>
                  <a:gd name="connsiteY1" fmla="*/ -342 h 179117"/>
                  <a:gd name="connsiteX2" fmla="*/ 119830 w 119986"/>
                  <a:gd name="connsiteY2" fmla="*/ 15393 h 179117"/>
                  <a:gd name="connsiteX3" fmla="*/ 76472 w 119986"/>
                  <a:gd name="connsiteY3" fmla="*/ 15393 h 179117"/>
                  <a:gd name="connsiteX4" fmla="*/ 76472 w 119986"/>
                  <a:gd name="connsiteY4" fmla="*/ 178776 h 179117"/>
                  <a:gd name="connsiteX5" fmla="*/ 43630 w 119986"/>
                  <a:gd name="connsiteY5" fmla="*/ 178776 h 179117"/>
                  <a:gd name="connsiteX6" fmla="*/ 43630 w 119986"/>
                  <a:gd name="connsiteY6" fmla="*/ 16251 h 179117"/>
                  <a:gd name="connsiteX7" fmla="*/ -156 w 119986"/>
                  <a:gd name="connsiteY7" fmla="*/ 16251 h 179117"/>
                  <a:gd name="connsiteX8" fmla="*/ -156 w 119986"/>
                  <a:gd name="connsiteY8" fmla="*/ -342 h 179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9986" h="179117">
                    <a:moveTo>
                      <a:pt x="-156" y="-342"/>
                    </a:moveTo>
                    <a:lnTo>
                      <a:pt x="119830" y="-342"/>
                    </a:lnTo>
                    <a:lnTo>
                      <a:pt x="119830" y="15393"/>
                    </a:lnTo>
                    <a:lnTo>
                      <a:pt x="76472" y="15393"/>
                    </a:lnTo>
                    <a:lnTo>
                      <a:pt x="76472" y="178776"/>
                    </a:lnTo>
                    <a:lnTo>
                      <a:pt x="43630" y="178776"/>
                    </a:lnTo>
                    <a:lnTo>
                      <a:pt x="43630" y="16251"/>
                    </a:lnTo>
                    <a:lnTo>
                      <a:pt x="-156" y="16251"/>
                    </a:lnTo>
                    <a:lnTo>
                      <a:pt x="-156" y="-34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59" name="Freihandform: Form 58">
                <a:extLst>
                  <a:ext uri="{FF2B5EF4-FFF2-40B4-BE49-F238E27FC236}">
                    <a16:creationId xmlns:a16="http://schemas.microsoft.com/office/drawing/2014/main" id="{0FE08F64-7E3C-4B59-9D7F-244A67FD609C}"/>
                  </a:ext>
                </a:extLst>
              </p:cNvPr>
              <p:cNvSpPr/>
              <p:nvPr/>
            </p:nvSpPr>
            <p:spPr>
              <a:xfrm>
                <a:off x="5670344" y="1375307"/>
                <a:ext cx="134978" cy="181517"/>
              </a:xfrm>
              <a:custGeom>
                <a:avLst/>
                <a:gdLst>
                  <a:gd name="connsiteX0" fmla="*/ -156 w 134978"/>
                  <a:gd name="connsiteY0" fmla="*/ 97670 h 181517"/>
                  <a:gd name="connsiteX1" fmla="*/ 6 w 134978"/>
                  <a:gd name="connsiteY1" fmla="*/ 113320 h 181517"/>
                  <a:gd name="connsiteX2" fmla="*/ 70300 w 134978"/>
                  <a:gd name="connsiteY2" fmla="*/ 181176 h 181517"/>
                  <a:gd name="connsiteX3" fmla="*/ 134708 w 134978"/>
                  <a:gd name="connsiteY3" fmla="*/ 96556 h 181517"/>
                  <a:gd name="connsiteX4" fmla="*/ 134823 w 134978"/>
                  <a:gd name="connsiteY4" fmla="*/ -342 h 181517"/>
                  <a:gd name="connsiteX5" fmla="*/ 119945 w 134978"/>
                  <a:gd name="connsiteY5" fmla="*/ -342 h 181517"/>
                  <a:gd name="connsiteX6" fmla="*/ 119945 w 134978"/>
                  <a:gd name="connsiteY6" fmla="*/ 97127 h 181517"/>
                  <a:gd name="connsiteX7" fmla="*/ 80464 w 134978"/>
                  <a:gd name="connsiteY7" fmla="*/ 163526 h 181517"/>
                  <a:gd name="connsiteX8" fmla="*/ 34944 w 134978"/>
                  <a:gd name="connsiteY8" fmla="*/ 102252 h 181517"/>
                  <a:gd name="connsiteX9" fmla="*/ 34944 w 134978"/>
                  <a:gd name="connsiteY9" fmla="*/ -342 h 181517"/>
                  <a:gd name="connsiteX10" fmla="*/ -156 w 134978"/>
                  <a:gd name="connsiteY10" fmla="*/ -342 h 181517"/>
                  <a:gd name="connsiteX11" fmla="*/ -156 w 134978"/>
                  <a:gd name="connsiteY11" fmla="*/ 97670 h 181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4978" h="181517">
                    <a:moveTo>
                      <a:pt x="-156" y="97670"/>
                    </a:moveTo>
                    <a:cubicBezTo>
                      <a:pt x="-137" y="104033"/>
                      <a:pt x="6" y="108938"/>
                      <a:pt x="6" y="113320"/>
                    </a:cubicBezTo>
                    <a:cubicBezTo>
                      <a:pt x="6" y="161831"/>
                      <a:pt x="30762" y="181176"/>
                      <a:pt x="70300" y="181176"/>
                    </a:cubicBezTo>
                    <a:cubicBezTo>
                      <a:pt x="115154" y="181176"/>
                      <a:pt x="134708" y="156411"/>
                      <a:pt x="134708" y="96556"/>
                    </a:cubicBezTo>
                    <a:lnTo>
                      <a:pt x="134823" y="-342"/>
                    </a:lnTo>
                    <a:lnTo>
                      <a:pt x="119945" y="-342"/>
                    </a:lnTo>
                    <a:lnTo>
                      <a:pt x="119945" y="97127"/>
                    </a:lnTo>
                    <a:cubicBezTo>
                      <a:pt x="119354" y="138590"/>
                      <a:pt x="112668" y="163526"/>
                      <a:pt x="80464" y="163526"/>
                    </a:cubicBezTo>
                    <a:cubicBezTo>
                      <a:pt x="52431" y="163526"/>
                      <a:pt x="36868" y="154544"/>
                      <a:pt x="34944" y="102252"/>
                    </a:cubicBezTo>
                    <a:lnTo>
                      <a:pt x="34944" y="-342"/>
                    </a:lnTo>
                    <a:lnTo>
                      <a:pt x="-156" y="-342"/>
                    </a:lnTo>
                    <a:lnTo>
                      <a:pt x="-156" y="9767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60" name="Freihandform: Form 59">
                <a:extLst>
                  <a:ext uri="{FF2B5EF4-FFF2-40B4-BE49-F238E27FC236}">
                    <a16:creationId xmlns:a16="http://schemas.microsoft.com/office/drawing/2014/main" id="{4999E4BB-CCCF-4799-9457-71E436649593}"/>
                  </a:ext>
                </a:extLst>
              </p:cNvPr>
              <p:cNvSpPr/>
              <p:nvPr/>
            </p:nvSpPr>
            <p:spPr>
              <a:xfrm>
                <a:off x="7170797" y="1375307"/>
                <a:ext cx="119976" cy="179117"/>
              </a:xfrm>
              <a:custGeom>
                <a:avLst/>
                <a:gdLst>
                  <a:gd name="connsiteX0" fmla="*/ -156 w 119976"/>
                  <a:gd name="connsiteY0" fmla="*/ -342 h 179117"/>
                  <a:gd name="connsiteX1" fmla="*/ 119821 w 119976"/>
                  <a:gd name="connsiteY1" fmla="*/ -342 h 179117"/>
                  <a:gd name="connsiteX2" fmla="*/ 119821 w 119976"/>
                  <a:gd name="connsiteY2" fmla="*/ 15393 h 179117"/>
                  <a:gd name="connsiteX3" fmla="*/ 76473 w 119976"/>
                  <a:gd name="connsiteY3" fmla="*/ 15393 h 179117"/>
                  <a:gd name="connsiteX4" fmla="*/ 76473 w 119976"/>
                  <a:gd name="connsiteY4" fmla="*/ 178776 h 179117"/>
                  <a:gd name="connsiteX5" fmla="*/ 43621 w 119976"/>
                  <a:gd name="connsiteY5" fmla="*/ 178776 h 179117"/>
                  <a:gd name="connsiteX6" fmla="*/ 43621 w 119976"/>
                  <a:gd name="connsiteY6" fmla="*/ 16251 h 179117"/>
                  <a:gd name="connsiteX7" fmla="*/ -156 w 119976"/>
                  <a:gd name="connsiteY7" fmla="*/ 16251 h 179117"/>
                  <a:gd name="connsiteX8" fmla="*/ -156 w 119976"/>
                  <a:gd name="connsiteY8" fmla="*/ -342 h 179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9976" h="179117">
                    <a:moveTo>
                      <a:pt x="-156" y="-342"/>
                    </a:moveTo>
                    <a:lnTo>
                      <a:pt x="119821" y="-342"/>
                    </a:lnTo>
                    <a:lnTo>
                      <a:pt x="119821" y="15393"/>
                    </a:lnTo>
                    <a:lnTo>
                      <a:pt x="76473" y="15393"/>
                    </a:lnTo>
                    <a:lnTo>
                      <a:pt x="76473" y="178776"/>
                    </a:lnTo>
                    <a:lnTo>
                      <a:pt x="43621" y="178776"/>
                    </a:lnTo>
                    <a:lnTo>
                      <a:pt x="43621" y="16251"/>
                    </a:lnTo>
                    <a:lnTo>
                      <a:pt x="-156" y="16251"/>
                    </a:lnTo>
                    <a:lnTo>
                      <a:pt x="-156" y="-34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61" name="Freihandform: Form 60">
                <a:extLst>
                  <a:ext uri="{FF2B5EF4-FFF2-40B4-BE49-F238E27FC236}">
                    <a16:creationId xmlns:a16="http://schemas.microsoft.com/office/drawing/2014/main" id="{36802A43-D5D6-4CAE-8643-726BC40F5B37}"/>
                  </a:ext>
                </a:extLst>
              </p:cNvPr>
              <p:cNvSpPr/>
              <p:nvPr/>
            </p:nvSpPr>
            <p:spPr>
              <a:xfrm>
                <a:off x="6487015" y="1375307"/>
                <a:ext cx="133073" cy="179117"/>
              </a:xfrm>
              <a:custGeom>
                <a:avLst/>
                <a:gdLst>
                  <a:gd name="connsiteX0" fmla="*/ 85169 w 133073"/>
                  <a:gd name="connsiteY0" fmla="*/ 49293 h 179117"/>
                  <a:gd name="connsiteX1" fmla="*/ 43326 w 133073"/>
                  <a:gd name="connsiteY1" fmla="*/ 86154 h 179117"/>
                  <a:gd name="connsiteX2" fmla="*/ 34163 w 133073"/>
                  <a:gd name="connsiteY2" fmla="*/ 85993 h 179117"/>
                  <a:gd name="connsiteX3" fmla="*/ 34163 w 133073"/>
                  <a:gd name="connsiteY3" fmla="*/ 13250 h 179117"/>
                  <a:gd name="connsiteX4" fmla="*/ 85169 w 133073"/>
                  <a:gd name="connsiteY4" fmla="*/ 49293 h 179117"/>
                  <a:gd name="connsiteX5" fmla="*/ 93284 w 133073"/>
                  <a:gd name="connsiteY5" fmla="*/ 178776 h 179117"/>
                  <a:gd name="connsiteX6" fmla="*/ 132918 w 133073"/>
                  <a:gd name="connsiteY6" fmla="*/ 178776 h 179117"/>
                  <a:gd name="connsiteX7" fmla="*/ 77587 w 133073"/>
                  <a:gd name="connsiteY7" fmla="*/ 89764 h 179117"/>
                  <a:gd name="connsiteX8" fmla="*/ 117211 w 133073"/>
                  <a:gd name="connsiteY8" fmla="*/ 42397 h 179117"/>
                  <a:gd name="connsiteX9" fmla="*/ 100590 w 133073"/>
                  <a:gd name="connsiteY9" fmla="*/ 8411 h 179117"/>
                  <a:gd name="connsiteX10" fmla="*/ 56356 w 133073"/>
                  <a:gd name="connsiteY10" fmla="*/ -342 h 179117"/>
                  <a:gd name="connsiteX11" fmla="*/ -156 w 133073"/>
                  <a:gd name="connsiteY11" fmla="*/ -342 h 179117"/>
                  <a:gd name="connsiteX12" fmla="*/ -156 w 133073"/>
                  <a:gd name="connsiteY12" fmla="*/ 178776 h 179117"/>
                  <a:gd name="connsiteX13" fmla="*/ 34163 w 133073"/>
                  <a:gd name="connsiteY13" fmla="*/ 178776 h 179117"/>
                  <a:gd name="connsiteX14" fmla="*/ 34163 w 133073"/>
                  <a:gd name="connsiteY14" fmla="*/ 94994 h 179117"/>
                  <a:gd name="connsiteX15" fmla="*/ 44840 w 133073"/>
                  <a:gd name="connsiteY15" fmla="*/ 94994 h 179117"/>
                  <a:gd name="connsiteX16" fmla="*/ 93284 w 133073"/>
                  <a:gd name="connsiteY16" fmla="*/ 178776 h 179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3073" h="179117">
                    <a:moveTo>
                      <a:pt x="85169" y="49293"/>
                    </a:moveTo>
                    <a:cubicBezTo>
                      <a:pt x="85169" y="73496"/>
                      <a:pt x="76587" y="86202"/>
                      <a:pt x="43326" y="86154"/>
                    </a:cubicBezTo>
                    <a:cubicBezTo>
                      <a:pt x="41535" y="86154"/>
                      <a:pt x="36210" y="86250"/>
                      <a:pt x="34163" y="85993"/>
                    </a:cubicBezTo>
                    <a:lnTo>
                      <a:pt x="34163" y="13250"/>
                    </a:lnTo>
                    <a:cubicBezTo>
                      <a:pt x="72863" y="12974"/>
                      <a:pt x="85169" y="18918"/>
                      <a:pt x="85169" y="49293"/>
                    </a:cubicBezTo>
                    <a:close/>
                    <a:moveTo>
                      <a:pt x="93284" y="178776"/>
                    </a:moveTo>
                    <a:lnTo>
                      <a:pt x="132918" y="178776"/>
                    </a:lnTo>
                    <a:cubicBezTo>
                      <a:pt x="114249" y="149677"/>
                      <a:pt x="93941" y="118854"/>
                      <a:pt x="77587" y="89764"/>
                    </a:cubicBezTo>
                    <a:cubicBezTo>
                      <a:pt x="102885" y="83326"/>
                      <a:pt x="117211" y="67362"/>
                      <a:pt x="117211" y="42397"/>
                    </a:cubicBezTo>
                    <a:cubicBezTo>
                      <a:pt x="117211" y="27204"/>
                      <a:pt x="110810" y="15879"/>
                      <a:pt x="100590" y="8411"/>
                    </a:cubicBezTo>
                    <a:cubicBezTo>
                      <a:pt x="91646" y="1972"/>
                      <a:pt x="82178" y="-342"/>
                      <a:pt x="56356" y="-342"/>
                    </a:cubicBezTo>
                    <a:lnTo>
                      <a:pt x="-156" y="-342"/>
                    </a:lnTo>
                    <a:lnTo>
                      <a:pt x="-156" y="178776"/>
                    </a:lnTo>
                    <a:lnTo>
                      <a:pt x="34163" y="178776"/>
                    </a:lnTo>
                    <a:lnTo>
                      <a:pt x="34163" y="94994"/>
                    </a:lnTo>
                    <a:lnTo>
                      <a:pt x="44840" y="94994"/>
                    </a:lnTo>
                    <a:lnTo>
                      <a:pt x="93284" y="17877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62" name="Freihandform: Form 61">
                <a:extLst>
                  <a:ext uri="{FF2B5EF4-FFF2-40B4-BE49-F238E27FC236}">
                    <a16:creationId xmlns:a16="http://schemas.microsoft.com/office/drawing/2014/main" id="{76EC7249-AAE0-4F43-BC27-85978F7A5789}"/>
                  </a:ext>
                </a:extLst>
              </p:cNvPr>
              <p:cNvSpPr/>
              <p:nvPr/>
            </p:nvSpPr>
            <p:spPr>
              <a:xfrm>
                <a:off x="5830334" y="1610289"/>
                <a:ext cx="147942" cy="178375"/>
              </a:xfrm>
              <a:custGeom>
                <a:avLst/>
                <a:gdLst>
                  <a:gd name="connsiteX0" fmla="*/ 41030 w 147942"/>
                  <a:gd name="connsiteY0" fmla="*/ 110796 h 178374"/>
                  <a:gd name="connsiteX1" fmla="*/ 86322 w 147942"/>
                  <a:gd name="connsiteY1" fmla="*/ 110796 h 178374"/>
                  <a:gd name="connsiteX2" fmla="*/ 64233 w 147942"/>
                  <a:gd name="connsiteY2" fmla="*/ 44197 h 178374"/>
                  <a:gd name="connsiteX3" fmla="*/ 41030 w 147942"/>
                  <a:gd name="connsiteY3" fmla="*/ 110796 h 178374"/>
                  <a:gd name="connsiteX4" fmla="*/ 82940 w 147942"/>
                  <a:gd name="connsiteY4" fmla="*/ -342 h 178374"/>
                  <a:gd name="connsiteX5" fmla="*/ 65357 w 147942"/>
                  <a:gd name="connsiteY5" fmla="*/ -342 h 178374"/>
                  <a:gd name="connsiteX6" fmla="*/ -156 w 147942"/>
                  <a:gd name="connsiteY6" fmla="*/ 178033 h 178374"/>
                  <a:gd name="connsiteX7" fmla="*/ 16532 w 147942"/>
                  <a:gd name="connsiteY7" fmla="*/ 178033 h 178374"/>
                  <a:gd name="connsiteX8" fmla="*/ 36782 w 147942"/>
                  <a:gd name="connsiteY8" fmla="*/ 123302 h 178374"/>
                  <a:gd name="connsiteX9" fmla="*/ 90951 w 147942"/>
                  <a:gd name="connsiteY9" fmla="*/ 123302 h 178374"/>
                  <a:gd name="connsiteX10" fmla="*/ 107639 w 147942"/>
                  <a:gd name="connsiteY10" fmla="*/ 178033 h 178374"/>
                  <a:gd name="connsiteX11" fmla="*/ 147786 w 147942"/>
                  <a:gd name="connsiteY11" fmla="*/ 178033 h 178374"/>
                  <a:gd name="connsiteX12" fmla="*/ 82940 w 147942"/>
                  <a:gd name="connsiteY12" fmla="*/ -342 h 1783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7942" h="178374">
                    <a:moveTo>
                      <a:pt x="41030" y="110796"/>
                    </a:moveTo>
                    <a:lnTo>
                      <a:pt x="86322" y="110796"/>
                    </a:lnTo>
                    <a:cubicBezTo>
                      <a:pt x="79587" y="89907"/>
                      <a:pt x="71663" y="64323"/>
                      <a:pt x="64233" y="44197"/>
                    </a:cubicBezTo>
                    <a:cubicBezTo>
                      <a:pt x="56223" y="67895"/>
                      <a:pt x="50707" y="84088"/>
                      <a:pt x="41030" y="110796"/>
                    </a:cubicBezTo>
                    <a:close/>
                    <a:moveTo>
                      <a:pt x="82940" y="-342"/>
                    </a:moveTo>
                    <a:lnTo>
                      <a:pt x="65357" y="-342"/>
                    </a:lnTo>
                    <a:lnTo>
                      <a:pt x="-156" y="178033"/>
                    </a:lnTo>
                    <a:lnTo>
                      <a:pt x="16532" y="178033"/>
                    </a:lnTo>
                    <a:lnTo>
                      <a:pt x="36782" y="123302"/>
                    </a:lnTo>
                    <a:lnTo>
                      <a:pt x="90951" y="123302"/>
                    </a:lnTo>
                    <a:lnTo>
                      <a:pt x="107639" y="178033"/>
                    </a:lnTo>
                    <a:lnTo>
                      <a:pt x="147786" y="178033"/>
                    </a:lnTo>
                    <a:lnTo>
                      <a:pt x="82940" y="-34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63" name="Freihandform: Form 62">
                <a:extLst>
                  <a:ext uri="{FF2B5EF4-FFF2-40B4-BE49-F238E27FC236}">
                    <a16:creationId xmlns:a16="http://schemas.microsoft.com/office/drawing/2014/main" id="{3E825B87-7125-44A8-8C28-21499507F035}"/>
                  </a:ext>
                </a:extLst>
              </p:cNvPr>
              <p:cNvSpPr/>
              <p:nvPr/>
            </p:nvSpPr>
            <p:spPr>
              <a:xfrm>
                <a:off x="6159955" y="1610404"/>
                <a:ext cx="132426" cy="178260"/>
              </a:xfrm>
              <a:custGeom>
                <a:avLst/>
                <a:gdLst>
                  <a:gd name="connsiteX0" fmla="*/ 85150 w 132426"/>
                  <a:gd name="connsiteY0" fmla="*/ 48436 h 178260"/>
                  <a:gd name="connsiteX1" fmla="*/ 43307 w 132426"/>
                  <a:gd name="connsiteY1" fmla="*/ 85307 h 178260"/>
                  <a:gd name="connsiteX2" fmla="*/ 34153 w 132426"/>
                  <a:gd name="connsiteY2" fmla="*/ 85135 h 178260"/>
                  <a:gd name="connsiteX3" fmla="*/ 34153 w 132426"/>
                  <a:gd name="connsiteY3" fmla="*/ 12393 h 178260"/>
                  <a:gd name="connsiteX4" fmla="*/ 85150 w 132426"/>
                  <a:gd name="connsiteY4" fmla="*/ 48436 h 178260"/>
                  <a:gd name="connsiteX5" fmla="*/ 92637 w 132426"/>
                  <a:gd name="connsiteY5" fmla="*/ 177919 h 178260"/>
                  <a:gd name="connsiteX6" fmla="*/ 132270 w 132426"/>
                  <a:gd name="connsiteY6" fmla="*/ 177919 h 178260"/>
                  <a:gd name="connsiteX7" fmla="*/ 77578 w 132426"/>
                  <a:gd name="connsiteY7" fmla="*/ 89774 h 178260"/>
                  <a:gd name="connsiteX8" fmla="*/ 117202 w 132426"/>
                  <a:gd name="connsiteY8" fmla="*/ 42406 h 178260"/>
                  <a:gd name="connsiteX9" fmla="*/ 100581 w 132426"/>
                  <a:gd name="connsiteY9" fmla="*/ 8421 h 178260"/>
                  <a:gd name="connsiteX10" fmla="*/ 56356 w 132426"/>
                  <a:gd name="connsiteY10" fmla="*/ -342 h 178260"/>
                  <a:gd name="connsiteX11" fmla="*/ -156 w 132426"/>
                  <a:gd name="connsiteY11" fmla="*/ -342 h 178260"/>
                  <a:gd name="connsiteX12" fmla="*/ -156 w 132426"/>
                  <a:gd name="connsiteY12" fmla="*/ 177919 h 178260"/>
                  <a:gd name="connsiteX13" fmla="*/ 34163 w 132426"/>
                  <a:gd name="connsiteY13" fmla="*/ 177919 h 178260"/>
                  <a:gd name="connsiteX14" fmla="*/ 34163 w 132426"/>
                  <a:gd name="connsiteY14" fmla="*/ 95003 h 178260"/>
                  <a:gd name="connsiteX15" fmla="*/ 44831 w 132426"/>
                  <a:gd name="connsiteY15" fmla="*/ 94984 h 178260"/>
                  <a:gd name="connsiteX16" fmla="*/ 92637 w 132426"/>
                  <a:gd name="connsiteY16" fmla="*/ 177919 h 178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2426" h="178260">
                    <a:moveTo>
                      <a:pt x="85150" y="48436"/>
                    </a:moveTo>
                    <a:cubicBezTo>
                      <a:pt x="85150" y="72639"/>
                      <a:pt x="76568" y="85364"/>
                      <a:pt x="43307" y="85307"/>
                    </a:cubicBezTo>
                    <a:cubicBezTo>
                      <a:pt x="41516" y="85307"/>
                      <a:pt x="36201" y="85402"/>
                      <a:pt x="34153" y="85135"/>
                    </a:cubicBezTo>
                    <a:lnTo>
                      <a:pt x="34153" y="12393"/>
                    </a:lnTo>
                    <a:cubicBezTo>
                      <a:pt x="72844" y="12126"/>
                      <a:pt x="85150" y="18060"/>
                      <a:pt x="85150" y="48436"/>
                    </a:cubicBezTo>
                    <a:close/>
                    <a:moveTo>
                      <a:pt x="92637" y="177919"/>
                    </a:moveTo>
                    <a:lnTo>
                      <a:pt x="132270" y="177919"/>
                    </a:lnTo>
                    <a:cubicBezTo>
                      <a:pt x="113601" y="148820"/>
                      <a:pt x="93942" y="118873"/>
                      <a:pt x="77578" y="89774"/>
                    </a:cubicBezTo>
                    <a:cubicBezTo>
                      <a:pt x="102886" y="83335"/>
                      <a:pt x="117202" y="67371"/>
                      <a:pt x="117202" y="42406"/>
                    </a:cubicBezTo>
                    <a:cubicBezTo>
                      <a:pt x="117202" y="27205"/>
                      <a:pt x="110810" y="15879"/>
                      <a:pt x="100581" y="8421"/>
                    </a:cubicBezTo>
                    <a:cubicBezTo>
                      <a:pt x="91637" y="1982"/>
                      <a:pt x="82178" y="-342"/>
                      <a:pt x="56356" y="-342"/>
                    </a:cubicBezTo>
                    <a:lnTo>
                      <a:pt x="-156" y="-342"/>
                    </a:lnTo>
                    <a:lnTo>
                      <a:pt x="-156" y="177919"/>
                    </a:lnTo>
                    <a:lnTo>
                      <a:pt x="34163" y="177919"/>
                    </a:lnTo>
                    <a:lnTo>
                      <a:pt x="34163" y="95003"/>
                    </a:lnTo>
                    <a:lnTo>
                      <a:pt x="44831" y="94984"/>
                    </a:lnTo>
                    <a:lnTo>
                      <a:pt x="92637" y="17791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64" name="Freihandform: Form 63">
                <a:extLst>
                  <a:ext uri="{FF2B5EF4-FFF2-40B4-BE49-F238E27FC236}">
                    <a16:creationId xmlns:a16="http://schemas.microsoft.com/office/drawing/2014/main" id="{36E7891C-4B58-4920-9E28-F13C55A1EEB2}"/>
                  </a:ext>
                </a:extLst>
              </p:cNvPr>
              <p:cNvSpPr/>
              <p:nvPr/>
            </p:nvSpPr>
            <p:spPr>
              <a:xfrm>
                <a:off x="5670341" y="1610287"/>
                <a:ext cx="129063" cy="178393"/>
              </a:xfrm>
              <a:custGeom>
                <a:avLst/>
                <a:gdLst>
                  <a:gd name="connsiteX0" fmla="*/ 34334 w 129063"/>
                  <a:gd name="connsiteY0" fmla="*/ 90241 h 178393"/>
                  <a:gd name="connsiteX1" fmla="*/ 53556 w 129063"/>
                  <a:gd name="connsiteY1" fmla="*/ 90241 h 178393"/>
                  <a:gd name="connsiteX2" fmla="*/ 89998 w 129063"/>
                  <a:gd name="connsiteY2" fmla="*/ 128169 h 178393"/>
                  <a:gd name="connsiteX3" fmla="*/ 57965 w 129063"/>
                  <a:gd name="connsiteY3" fmla="*/ 164841 h 178393"/>
                  <a:gd name="connsiteX4" fmla="*/ 34334 w 129063"/>
                  <a:gd name="connsiteY4" fmla="*/ 164803 h 178393"/>
                  <a:gd name="connsiteX5" fmla="*/ 34334 w 129063"/>
                  <a:gd name="connsiteY5" fmla="*/ 90241 h 178393"/>
                  <a:gd name="connsiteX6" fmla="*/ 88626 w 129063"/>
                  <a:gd name="connsiteY6" fmla="*/ 44702 h 178393"/>
                  <a:gd name="connsiteX7" fmla="*/ 54384 w 129063"/>
                  <a:gd name="connsiteY7" fmla="*/ 77849 h 178393"/>
                  <a:gd name="connsiteX8" fmla="*/ 34429 w 129063"/>
                  <a:gd name="connsiteY8" fmla="*/ 77849 h 178393"/>
                  <a:gd name="connsiteX9" fmla="*/ 34429 w 129063"/>
                  <a:gd name="connsiteY9" fmla="*/ 12479 h 178393"/>
                  <a:gd name="connsiteX10" fmla="*/ 55746 w 129063"/>
                  <a:gd name="connsiteY10" fmla="*/ 12479 h 178393"/>
                  <a:gd name="connsiteX11" fmla="*/ 88626 w 129063"/>
                  <a:gd name="connsiteY11" fmla="*/ 44702 h 178393"/>
                  <a:gd name="connsiteX12" fmla="*/ -156 w 129063"/>
                  <a:gd name="connsiteY12" fmla="*/ -342 h 178393"/>
                  <a:gd name="connsiteX13" fmla="*/ -156 w 129063"/>
                  <a:gd name="connsiteY13" fmla="*/ 178033 h 178393"/>
                  <a:gd name="connsiteX14" fmla="*/ 66576 w 129063"/>
                  <a:gd name="connsiteY14" fmla="*/ 178052 h 178393"/>
                  <a:gd name="connsiteX15" fmla="*/ 128908 w 129063"/>
                  <a:gd name="connsiteY15" fmla="*/ 126369 h 178393"/>
                  <a:gd name="connsiteX16" fmla="*/ 80635 w 129063"/>
                  <a:gd name="connsiteY16" fmla="*/ 82945 h 178393"/>
                  <a:gd name="connsiteX17" fmla="*/ 124345 w 129063"/>
                  <a:gd name="connsiteY17" fmla="*/ 39787 h 178393"/>
                  <a:gd name="connsiteX18" fmla="*/ 70177 w 129063"/>
                  <a:gd name="connsiteY18" fmla="*/ -266 h 178393"/>
                  <a:gd name="connsiteX19" fmla="*/ -156 w 129063"/>
                  <a:gd name="connsiteY19" fmla="*/ -342 h 178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29063" h="178393">
                    <a:moveTo>
                      <a:pt x="34334" y="90241"/>
                    </a:moveTo>
                    <a:lnTo>
                      <a:pt x="53556" y="90241"/>
                    </a:lnTo>
                    <a:cubicBezTo>
                      <a:pt x="75006" y="90241"/>
                      <a:pt x="89998" y="104138"/>
                      <a:pt x="89998" y="128169"/>
                    </a:cubicBezTo>
                    <a:cubicBezTo>
                      <a:pt x="89998" y="150658"/>
                      <a:pt x="73787" y="164841"/>
                      <a:pt x="57965" y="164841"/>
                    </a:cubicBezTo>
                    <a:lnTo>
                      <a:pt x="34334" y="164803"/>
                    </a:lnTo>
                    <a:lnTo>
                      <a:pt x="34334" y="90241"/>
                    </a:lnTo>
                    <a:close/>
                    <a:moveTo>
                      <a:pt x="88626" y="44702"/>
                    </a:moveTo>
                    <a:cubicBezTo>
                      <a:pt x="88626" y="66676"/>
                      <a:pt x="69672" y="77849"/>
                      <a:pt x="54384" y="77849"/>
                    </a:cubicBezTo>
                    <a:lnTo>
                      <a:pt x="34429" y="77849"/>
                    </a:lnTo>
                    <a:lnTo>
                      <a:pt x="34429" y="12479"/>
                    </a:lnTo>
                    <a:lnTo>
                      <a:pt x="55746" y="12479"/>
                    </a:lnTo>
                    <a:cubicBezTo>
                      <a:pt x="76930" y="12479"/>
                      <a:pt x="88626" y="28166"/>
                      <a:pt x="88626" y="44702"/>
                    </a:cubicBezTo>
                    <a:close/>
                    <a:moveTo>
                      <a:pt x="-156" y="-342"/>
                    </a:moveTo>
                    <a:lnTo>
                      <a:pt x="-156" y="178033"/>
                    </a:lnTo>
                    <a:lnTo>
                      <a:pt x="66576" y="178052"/>
                    </a:lnTo>
                    <a:cubicBezTo>
                      <a:pt x="98494" y="178052"/>
                      <a:pt x="128908" y="163317"/>
                      <a:pt x="128908" y="126369"/>
                    </a:cubicBezTo>
                    <a:cubicBezTo>
                      <a:pt x="128908" y="95099"/>
                      <a:pt x="96999" y="83726"/>
                      <a:pt x="80635" y="82945"/>
                    </a:cubicBezTo>
                    <a:cubicBezTo>
                      <a:pt x="97266" y="79839"/>
                      <a:pt x="124345" y="67952"/>
                      <a:pt x="124345" y="39787"/>
                    </a:cubicBezTo>
                    <a:cubicBezTo>
                      <a:pt x="124345" y="11622"/>
                      <a:pt x="107219" y="-542"/>
                      <a:pt x="70177" y="-266"/>
                    </a:cubicBezTo>
                    <a:lnTo>
                      <a:pt x="-156" y="-34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65" name="Freihandform: Form 64">
                <a:extLst>
                  <a:ext uri="{FF2B5EF4-FFF2-40B4-BE49-F238E27FC236}">
                    <a16:creationId xmlns:a16="http://schemas.microsoft.com/office/drawing/2014/main" id="{BD17B220-20A9-4718-B835-447665C2F14A}"/>
                  </a:ext>
                </a:extLst>
              </p:cNvPr>
              <p:cNvSpPr/>
              <p:nvPr/>
            </p:nvSpPr>
            <p:spPr>
              <a:xfrm>
                <a:off x="7033768" y="1361045"/>
                <a:ext cx="26861" cy="26861"/>
              </a:xfrm>
              <a:custGeom>
                <a:avLst/>
                <a:gdLst>
                  <a:gd name="connsiteX0" fmla="*/ -156 w 26860"/>
                  <a:gd name="connsiteY0" fmla="*/ 13088 h 26860"/>
                  <a:gd name="connsiteX1" fmla="*/ 13274 w 26860"/>
                  <a:gd name="connsiteY1" fmla="*/ -342 h 26860"/>
                  <a:gd name="connsiteX2" fmla="*/ 26705 w 26860"/>
                  <a:gd name="connsiteY2" fmla="*/ 13088 h 26860"/>
                  <a:gd name="connsiteX3" fmla="*/ 13274 w 26860"/>
                  <a:gd name="connsiteY3" fmla="*/ 26519 h 26860"/>
                  <a:gd name="connsiteX4" fmla="*/ -156 w 26860"/>
                  <a:gd name="connsiteY4" fmla="*/ 13088 h 26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860" h="26860">
                    <a:moveTo>
                      <a:pt x="-156" y="13088"/>
                    </a:moveTo>
                    <a:cubicBezTo>
                      <a:pt x="-156" y="5668"/>
                      <a:pt x="5864" y="-342"/>
                      <a:pt x="13274" y="-342"/>
                    </a:cubicBezTo>
                    <a:cubicBezTo>
                      <a:pt x="20694" y="-342"/>
                      <a:pt x="26705" y="5668"/>
                      <a:pt x="26705" y="13088"/>
                    </a:cubicBezTo>
                    <a:cubicBezTo>
                      <a:pt x="26705" y="20508"/>
                      <a:pt x="20694" y="26519"/>
                      <a:pt x="13274" y="26519"/>
                    </a:cubicBezTo>
                    <a:cubicBezTo>
                      <a:pt x="5864" y="26519"/>
                      <a:pt x="-156" y="20508"/>
                      <a:pt x="-156" y="13088"/>
                    </a:cubicBezTo>
                    <a:close/>
                  </a:path>
                </a:pathLst>
              </a:custGeom>
              <a:grpFill/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66" name="Freihandform: Form 65">
                <a:extLst>
                  <a:ext uri="{FF2B5EF4-FFF2-40B4-BE49-F238E27FC236}">
                    <a16:creationId xmlns:a16="http://schemas.microsoft.com/office/drawing/2014/main" id="{2164BA2A-B5CC-4181-97A3-10AFEE4819DC}"/>
                  </a:ext>
                </a:extLst>
              </p:cNvPr>
              <p:cNvSpPr/>
              <p:nvPr/>
            </p:nvSpPr>
            <p:spPr>
              <a:xfrm>
                <a:off x="7117627" y="1361047"/>
                <a:ext cx="26861" cy="26861"/>
              </a:xfrm>
              <a:custGeom>
                <a:avLst/>
                <a:gdLst>
                  <a:gd name="connsiteX0" fmla="*/ -156 w 26860"/>
                  <a:gd name="connsiteY0" fmla="*/ 13088 h 26860"/>
                  <a:gd name="connsiteX1" fmla="*/ 13274 w 26860"/>
                  <a:gd name="connsiteY1" fmla="*/ -342 h 26860"/>
                  <a:gd name="connsiteX2" fmla="*/ 26705 w 26860"/>
                  <a:gd name="connsiteY2" fmla="*/ 13088 h 26860"/>
                  <a:gd name="connsiteX3" fmla="*/ 13274 w 26860"/>
                  <a:gd name="connsiteY3" fmla="*/ 26519 h 26860"/>
                  <a:gd name="connsiteX4" fmla="*/ -156 w 26860"/>
                  <a:gd name="connsiteY4" fmla="*/ 13088 h 26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860" h="26860">
                    <a:moveTo>
                      <a:pt x="-156" y="13088"/>
                    </a:moveTo>
                    <a:cubicBezTo>
                      <a:pt x="-156" y="5668"/>
                      <a:pt x="5864" y="-342"/>
                      <a:pt x="13274" y="-342"/>
                    </a:cubicBezTo>
                    <a:cubicBezTo>
                      <a:pt x="20694" y="-342"/>
                      <a:pt x="26705" y="5668"/>
                      <a:pt x="26705" y="13088"/>
                    </a:cubicBezTo>
                    <a:cubicBezTo>
                      <a:pt x="26705" y="20508"/>
                      <a:pt x="20694" y="26519"/>
                      <a:pt x="13274" y="26519"/>
                    </a:cubicBezTo>
                    <a:cubicBezTo>
                      <a:pt x="5864" y="26519"/>
                      <a:pt x="-156" y="20508"/>
                      <a:pt x="-156" y="13088"/>
                    </a:cubicBezTo>
                    <a:close/>
                  </a:path>
                </a:pathLst>
              </a:custGeom>
              <a:grpFill/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67" name="Freihandform: Form 66">
                <a:extLst>
                  <a:ext uri="{FF2B5EF4-FFF2-40B4-BE49-F238E27FC236}">
                    <a16:creationId xmlns:a16="http://schemas.microsoft.com/office/drawing/2014/main" id="{66D51782-0B0A-4B73-B066-20D2BD216C07}"/>
                  </a:ext>
                </a:extLst>
              </p:cNvPr>
              <p:cNvSpPr/>
              <p:nvPr/>
            </p:nvSpPr>
            <p:spPr>
              <a:xfrm>
                <a:off x="7015441" y="1374991"/>
                <a:ext cx="147952" cy="178354"/>
              </a:xfrm>
              <a:custGeom>
                <a:avLst/>
                <a:gdLst>
                  <a:gd name="connsiteX0" fmla="*/ 41040 w 147952"/>
                  <a:gd name="connsiteY0" fmla="*/ 110796 h 178355"/>
                  <a:gd name="connsiteX1" fmla="*/ 86331 w 147952"/>
                  <a:gd name="connsiteY1" fmla="*/ 110796 h 178355"/>
                  <a:gd name="connsiteX2" fmla="*/ 64243 w 147952"/>
                  <a:gd name="connsiteY2" fmla="*/ 44188 h 178355"/>
                  <a:gd name="connsiteX3" fmla="*/ 41040 w 147952"/>
                  <a:gd name="connsiteY3" fmla="*/ 110796 h 178355"/>
                  <a:gd name="connsiteX4" fmla="*/ 82950 w 147952"/>
                  <a:gd name="connsiteY4" fmla="*/ -342 h 178355"/>
                  <a:gd name="connsiteX5" fmla="*/ 65357 w 147952"/>
                  <a:gd name="connsiteY5" fmla="*/ -342 h 178355"/>
                  <a:gd name="connsiteX6" fmla="*/ -156 w 147952"/>
                  <a:gd name="connsiteY6" fmla="*/ 178014 h 178355"/>
                  <a:gd name="connsiteX7" fmla="*/ 16532 w 147952"/>
                  <a:gd name="connsiteY7" fmla="*/ 178014 h 178355"/>
                  <a:gd name="connsiteX8" fmla="*/ 36782 w 147952"/>
                  <a:gd name="connsiteY8" fmla="*/ 123293 h 178355"/>
                  <a:gd name="connsiteX9" fmla="*/ 90960 w 147952"/>
                  <a:gd name="connsiteY9" fmla="*/ 123293 h 178355"/>
                  <a:gd name="connsiteX10" fmla="*/ 107648 w 147952"/>
                  <a:gd name="connsiteY10" fmla="*/ 178014 h 178355"/>
                  <a:gd name="connsiteX11" fmla="*/ 147796 w 147952"/>
                  <a:gd name="connsiteY11" fmla="*/ 178014 h 178355"/>
                  <a:gd name="connsiteX12" fmla="*/ 82950 w 147952"/>
                  <a:gd name="connsiteY12" fmla="*/ -342 h 1783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7952" h="178355">
                    <a:moveTo>
                      <a:pt x="41040" y="110796"/>
                    </a:moveTo>
                    <a:lnTo>
                      <a:pt x="86331" y="110796"/>
                    </a:lnTo>
                    <a:cubicBezTo>
                      <a:pt x="79597" y="89898"/>
                      <a:pt x="71672" y="64314"/>
                      <a:pt x="64243" y="44188"/>
                    </a:cubicBezTo>
                    <a:cubicBezTo>
                      <a:pt x="56232" y="67886"/>
                      <a:pt x="50717" y="84078"/>
                      <a:pt x="41040" y="110796"/>
                    </a:cubicBezTo>
                    <a:close/>
                    <a:moveTo>
                      <a:pt x="82950" y="-342"/>
                    </a:moveTo>
                    <a:lnTo>
                      <a:pt x="65357" y="-342"/>
                    </a:lnTo>
                    <a:lnTo>
                      <a:pt x="-156" y="178014"/>
                    </a:lnTo>
                    <a:lnTo>
                      <a:pt x="16532" y="178014"/>
                    </a:lnTo>
                    <a:lnTo>
                      <a:pt x="36782" y="123293"/>
                    </a:lnTo>
                    <a:lnTo>
                      <a:pt x="90960" y="123293"/>
                    </a:lnTo>
                    <a:lnTo>
                      <a:pt x="107648" y="178014"/>
                    </a:lnTo>
                    <a:lnTo>
                      <a:pt x="147796" y="178014"/>
                    </a:lnTo>
                    <a:lnTo>
                      <a:pt x="82950" y="-34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3" name="Grafik 2">
            <a:extLst>
              <a:ext uri="{FF2B5EF4-FFF2-40B4-BE49-F238E27FC236}">
                <a16:creationId xmlns:a16="http://schemas.microsoft.com/office/drawing/2014/main" id="{F06E7318-B363-BF6A-5B3B-7D566D89A14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35317" y="404812"/>
            <a:ext cx="1335739" cy="5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5647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_J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72AA9AF9-C1E4-45D7-81EE-22A40C9977F1}"/>
              </a:ext>
            </a:extLst>
          </p:cNvPr>
          <p:cNvSpPr/>
          <p:nvPr userDrawn="1"/>
        </p:nvSpPr>
        <p:spPr>
          <a:xfrm>
            <a:off x="1" y="68262"/>
            <a:ext cx="12192000" cy="67897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E8B9819-F136-4869-839D-BB089F223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48555" y="1397592"/>
            <a:ext cx="7092583" cy="776288"/>
          </a:xfrm>
        </p:spPr>
        <p:txBody>
          <a:bodyPr/>
          <a:lstStyle>
            <a:lvl1pPr>
              <a:defRPr sz="2800"/>
            </a:lvl1pPr>
          </a:lstStyle>
          <a:p>
            <a:r>
              <a:rPr lang="de-DE"/>
              <a:t>Professoren Lorem</a:t>
            </a:r>
            <a:br>
              <a:rPr lang="de-DE"/>
            </a:br>
            <a:r>
              <a:rPr lang="de-DE"/>
              <a:t>Zweite Zeile Ipsum</a:t>
            </a:r>
            <a:endParaRPr lang="en-US"/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B9E3A918-C7A3-4B04-91C1-386B3A47E83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68262"/>
            <a:ext cx="4114800" cy="6789738"/>
          </a:xfrm>
          <a:solidFill>
            <a:srgbClr val="B2DECF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 </a:t>
            </a:r>
            <a:endParaRPr lang="en-US"/>
          </a:p>
        </p:txBody>
      </p:sp>
      <p:sp>
        <p:nvSpPr>
          <p:cNvPr id="39" name="Textplatzhalter 38">
            <a:extLst>
              <a:ext uri="{FF2B5EF4-FFF2-40B4-BE49-F238E27FC236}">
                <a16:creationId xmlns:a16="http://schemas.microsoft.com/office/drawing/2014/main" id="{7CB5CBC7-4143-4DEA-8809-9B114E002A77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4548557" y="2385194"/>
            <a:ext cx="7092583" cy="494571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>
                <a:solidFill>
                  <a:srgbClr val="4B4B4B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/>
              <a:t>Untertitel </a:t>
            </a:r>
            <a:r>
              <a:rPr lang="de-DE" err="1"/>
              <a:t>Lorem</a:t>
            </a:r>
            <a:br>
              <a:rPr lang="de-DE"/>
            </a:br>
            <a:r>
              <a:rPr lang="de-DE"/>
              <a:t>Zweite Zeile Ipsum</a:t>
            </a:r>
            <a:endParaRPr lang="en-US"/>
          </a:p>
        </p:txBody>
      </p:sp>
      <p:sp>
        <p:nvSpPr>
          <p:cNvPr id="134" name="Rechteck 133">
            <a:extLst>
              <a:ext uri="{FF2B5EF4-FFF2-40B4-BE49-F238E27FC236}">
                <a16:creationId xmlns:a16="http://schemas.microsoft.com/office/drawing/2014/main" id="{5160DD39-B6E4-4C35-9F28-B07F49DEFDF7}"/>
              </a:ext>
            </a:extLst>
          </p:cNvPr>
          <p:cNvSpPr/>
          <p:nvPr userDrawn="1"/>
        </p:nvSpPr>
        <p:spPr>
          <a:xfrm>
            <a:off x="0" y="0"/>
            <a:ext cx="12192000" cy="682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136" name="Gerader Verbinder 135">
            <a:extLst>
              <a:ext uri="{FF2B5EF4-FFF2-40B4-BE49-F238E27FC236}">
                <a16:creationId xmlns:a16="http://schemas.microsoft.com/office/drawing/2014/main" id="{19B33EA7-9CE8-493B-9082-0F747F82D6A2}"/>
              </a:ext>
            </a:extLst>
          </p:cNvPr>
          <p:cNvCxnSpPr>
            <a:cxnSpLocks/>
          </p:cNvCxnSpPr>
          <p:nvPr userDrawn="1"/>
        </p:nvCxnSpPr>
        <p:spPr>
          <a:xfrm>
            <a:off x="4548555" y="1238116"/>
            <a:ext cx="708659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Gerader Verbinder 137">
            <a:extLst>
              <a:ext uri="{FF2B5EF4-FFF2-40B4-BE49-F238E27FC236}">
                <a16:creationId xmlns:a16="http://schemas.microsoft.com/office/drawing/2014/main" id="{0A45966A-13AC-43DE-93A7-08E0DE51F97A}"/>
              </a:ext>
            </a:extLst>
          </p:cNvPr>
          <p:cNvCxnSpPr>
            <a:cxnSpLocks/>
          </p:cNvCxnSpPr>
          <p:nvPr userDrawn="1"/>
        </p:nvCxnSpPr>
        <p:spPr>
          <a:xfrm>
            <a:off x="4548554" y="1238116"/>
            <a:ext cx="7092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>
            <a:extLst>
              <a:ext uri="{FF2B5EF4-FFF2-40B4-BE49-F238E27FC236}">
                <a16:creationId xmlns:a16="http://schemas.microsoft.com/office/drawing/2014/main" id="{F89DC37A-DA6F-354F-BB57-B32A82D6AB5F}"/>
              </a:ext>
            </a:extLst>
          </p:cNvPr>
          <p:cNvSpPr txBox="1"/>
          <p:nvPr userDrawn="1"/>
        </p:nvSpPr>
        <p:spPr>
          <a:xfrm>
            <a:off x="4548554" y="3046588"/>
            <a:ext cx="7086600" cy="315418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de-DE" sz="1200" b="1" dirty="0">
                <a:solidFill>
                  <a:srgbClr val="4B4B4B"/>
                </a:solidFill>
              </a:rPr>
              <a:t>Prof. Dr. Jens </a:t>
            </a:r>
            <a:r>
              <a:rPr lang="de-DE" sz="1200" b="1" dirty="0" err="1">
                <a:solidFill>
                  <a:srgbClr val="4B4B4B"/>
                </a:solidFill>
              </a:rPr>
              <a:t>Strüker</a:t>
            </a:r>
            <a:endParaRPr lang="de-DE" sz="1200" b="1" dirty="0">
              <a:solidFill>
                <a:srgbClr val="4B4B4B"/>
              </a:solidFill>
            </a:endParaRPr>
          </a:p>
          <a:p>
            <a:pPr lvl="0"/>
            <a:endParaRPr lang="de-DE" sz="1200" b="1" dirty="0">
              <a:solidFill>
                <a:srgbClr val="4B4B4B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dirty="0">
                <a:solidFill>
                  <a:srgbClr val="4B4B4B"/>
                </a:solidFill>
              </a:rPr>
              <a:t>Universität Bayreuth,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dirty="0">
                <a:solidFill>
                  <a:srgbClr val="4B4B4B"/>
                </a:solidFill>
              </a:rPr>
              <a:t>Rechts- und Wirtschaftswissenschaftliche Fakultät,</a:t>
            </a:r>
          </a:p>
          <a:p>
            <a:pPr lvl="0"/>
            <a:r>
              <a:rPr lang="de-DE" sz="1200" b="0" dirty="0">
                <a:solidFill>
                  <a:srgbClr val="4B4B4B"/>
                </a:solidFill>
              </a:rPr>
              <a:t>Professur für Wirtschaftsinformatik und Digitales Energiemanagement</a:t>
            </a:r>
          </a:p>
          <a:p>
            <a:pPr lvl="0"/>
            <a:endParaRPr lang="de-DE" sz="1200" b="0" dirty="0">
              <a:solidFill>
                <a:srgbClr val="4B4B4B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dirty="0">
                <a:solidFill>
                  <a:srgbClr val="4B4B4B"/>
                </a:solidFill>
              </a:rPr>
              <a:t>FIM Forschungsinstitut für Informationsmanagement</a:t>
            </a:r>
          </a:p>
          <a:p>
            <a:pPr lvl="0"/>
            <a:endParaRPr lang="de-DE" sz="1200" b="0" dirty="0">
              <a:solidFill>
                <a:srgbClr val="4B4B4B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dirty="0">
                <a:solidFill>
                  <a:srgbClr val="4B4B4B"/>
                </a:solidFill>
              </a:rPr>
              <a:t>Fraunhofer-Institut für Angewandte Informationstechnik FIT,</a:t>
            </a:r>
          </a:p>
          <a:p>
            <a:pPr lvl="0"/>
            <a:r>
              <a:rPr lang="de-DE" sz="1200" b="0" dirty="0">
                <a:solidFill>
                  <a:srgbClr val="4B4B4B"/>
                </a:solidFill>
              </a:rPr>
              <a:t>Institutsteil Wirtschaftsinformatik, </a:t>
            </a:r>
          </a:p>
          <a:p>
            <a:pPr lvl="0"/>
            <a:r>
              <a:rPr lang="de-DE" sz="1200" b="0" dirty="0">
                <a:solidFill>
                  <a:srgbClr val="4B4B4B"/>
                </a:solidFill>
              </a:rPr>
              <a:t>Leitung des Fraunhofer Blockchain–Labors</a:t>
            </a:r>
          </a:p>
          <a:p>
            <a:pPr lvl="0"/>
            <a:endParaRPr lang="de-DE" sz="1200" b="1" dirty="0">
              <a:solidFill>
                <a:srgbClr val="4B4B4B"/>
              </a:solidFill>
            </a:endParaRPr>
          </a:p>
          <a:p>
            <a:pPr lvl="0"/>
            <a:endParaRPr lang="de-DE" sz="1200" b="1" dirty="0">
              <a:solidFill>
                <a:srgbClr val="4B4B4B"/>
              </a:solidFill>
            </a:endParaRPr>
          </a:p>
          <a:p>
            <a:pPr lvl="0"/>
            <a:endParaRPr lang="de-DE" sz="1200" b="1" dirty="0">
              <a:solidFill>
                <a:srgbClr val="4B4B4B"/>
              </a:solidFill>
            </a:endParaRPr>
          </a:p>
          <a:p>
            <a:pPr lvl="0"/>
            <a:endParaRPr lang="de-DE" sz="1200" b="1" dirty="0">
              <a:solidFill>
                <a:srgbClr val="4B4B4B"/>
              </a:solidFill>
            </a:endParaRPr>
          </a:p>
          <a:p>
            <a:pPr lvl="0"/>
            <a:endParaRPr lang="de-DE" sz="1200" b="1" dirty="0">
              <a:solidFill>
                <a:srgbClr val="4B4B4B"/>
              </a:solidFill>
            </a:endParaRPr>
          </a:p>
          <a:p>
            <a:pPr lvl="0"/>
            <a:endParaRPr lang="de-DE" sz="1200" b="1" dirty="0">
              <a:solidFill>
                <a:srgbClr val="4B4B4B"/>
              </a:solidFill>
            </a:endParaRPr>
          </a:p>
          <a:p>
            <a:pPr marL="0" indent="0" algn="l">
              <a:buNone/>
            </a:pPr>
            <a:endParaRPr lang="de-DE" sz="1200" dirty="0">
              <a:solidFill>
                <a:srgbClr val="4B4B4B"/>
              </a:solidFill>
            </a:endParaRP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0E94A327-5D2C-4B9B-8FAE-384393666F79}"/>
              </a:ext>
            </a:extLst>
          </p:cNvPr>
          <p:cNvSpPr txBox="1"/>
          <p:nvPr userDrawn="1"/>
        </p:nvSpPr>
        <p:spPr>
          <a:xfrm>
            <a:off x="4548554" y="6087520"/>
            <a:ext cx="3364380" cy="365668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lvl="0"/>
            <a:r>
              <a:rPr lang="de-DE" sz="1200">
                <a:solidFill>
                  <a:schemeClr val="tx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www.fim-rc.de</a:t>
            </a:r>
            <a:endParaRPr lang="de-DE" sz="1200">
              <a:solidFill>
                <a:schemeClr val="tx2"/>
              </a:solidFill>
            </a:endParaRPr>
          </a:p>
          <a:p>
            <a:pPr lvl="0"/>
            <a:r>
              <a:rPr lang="de-DE" sz="1200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www.wirtschaftsinformatik.fraunhofer.de</a:t>
            </a:r>
            <a:endParaRPr lang="de-DE" sz="1400">
              <a:solidFill>
                <a:schemeClr val="tx2"/>
              </a:solidFill>
            </a:endParaRPr>
          </a:p>
        </p:txBody>
      </p: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1EC5624A-3D28-4346-AF2E-33C7AAA0C01F}"/>
              </a:ext>
            </a:extLst>
          </p:cNvPr>
          <p:cNvGrpSpPr/>
          <p:nvPr userDrawn="1"/>
        </p:nvGrpSpPr>
        <p:grpSpPr>
          <a:xfrm>
            <a:off x="4548554" y="406586"/>
            <a:ext cx="7099222" cy="464632"/>
            <a:chOff x="4548554" y="406586"/>
            <a:chExt cx="7099222" cy="464632"/>
          </a:xfrm>
        </p:grpSpPr>
        <p:pic>
          <p:nvPicPr>
            <p:cNvPr id="41" name="Grafik 40">
              <a:extLst>
                <a:ext uri="{FF2B5EF4-FFF2-40B4-BE49-F238E27FC236}">
                  <a16:creationId xmlns:a16="http://schemas.microsoft.com/office/drawing/2014/main" id="{60318FEE-83C4-4B49-A467-5C3FC1B83030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362576" y="408110"/>
              <a:ext cx="1285200" cy="351964"/>
            </a:xfrm>
            <a:prstGeom prst="rect">
              <a:avLst/>
            </a:prstGeom>
          </p:spPr>
        </p:pic>
        <p:grpSp>
          <p:nvGrpSpPr>
            <p:cNvPr id="42" name="Grafik 231">
              <a:extLst>
                <a:ext uri="{FF2B5EF4-FFF2-40B4-BE49-F238E27FC236}">
                  <a16:creationId xmlns:a16="http://schemas.microsoft.com/office/drawing/2014/main" id="{54387D97-8292-412F-BF8B-270A51B4100C}"/>
                </a:ext>
              </a:extLst>
            </p:cNvPr>
            <p:cNvGrpSpPr/>
            <p:nvPr userDrawn="1"/>
          </p:nvGrpSpPr>
          <p:grpSpPr>
            <a:xfrm>
              <a:off x="4548554" y="406586"/>
              <a:ext cx="1503271" cy="464632"/>
              <a:chOff x="4749618" y="1154413"/>
              <a:chExt cx="2541155" cy="785423"/>
            </a:xfrm>
            <a:solidFill>
              <a:schemeClr val="tx1"/>
            </a:solidFill>
          </p:grpSpPr>
          <p:sp>
            <p:nvSpPr>
              <p:cNvPr id="43" name="Freihandform: Form 42">
                <a:extLst>
                  <a:ext uri="{FF2B5EF4-FFF2-40B4-BE49-F238E27FC236}">
                    <a16:creationId xmlns:a16="http://schemas.microsoft.com/office/drawing/2014/main" id="{C9255317-486A-4392-A8BA-7385B4E91351}"/>
                  </a:ext>
                </a:extLst>
              </p:cNvPr>
              <p:cNvSpPr/>
              <p:nvPr/>
            </p:nvSpPr>
            <p:spPr>
              <a:xfrm>
                <a:off x="4786319" y="1192228"/>
                <a:ext cx="243630" cy="711557"/>
              </a:xfrm>
              <a:custGeom>
                <a:avLst/>
                <a:gdLst>
                  <a:gd name="connsiteX0" fmla="*/ 8150 w 243630"/>
                  <a:gd name="connsiteY0" fmla="*/ 711214 h 711555"/>
                  <a:gd name="connsiteX1" fmla="*/ 8150 w 243630"/>
                  <a:gd name="connsiteY1" fmla="*/ 7964 h 711555"/>
                  <a:gd name="connsiteX2" fmla="*/ 235169 w 243630"/>
                  <a:gd name="connsiteY2" fmla="*/ 7964 h 711555"/>
                  <a:gd name="connsiteX3" fmla="*/ 235169 w 243630"/>
                  <a:gd name="connsiteY3" fmla="*/ 496568 h 711555"/>
                  <a:gd name="connsiteX4" fmla="*/ 243474 w 243630"/>
                  <a:gd name="connsiteY4" fmla="*/ 496568 h 711555"/>
                  <a:gd name="connsiteX5" fmla="*/ 243474 w 243630"/>
                  <a:gd name="connsiteY5" fmla="*/ -342 h 711555"/>
                  <a:gd name="connsiteX6" fmla="*/ -156 w 243630"/>
                  <a:gd name="connsiteY6" fmla="*/ -342 h 711555"/>
                  <a:gd name="connsiteX7" fmla="*/ -156 w 243630"/>
                  <a:gd name="connsiteY7" fmla="*/ 711214 h 711555"/>
                  <a:gd name="connsiteX8" fmla="*/ 8150 w 243630"/>
                  <a:gd name="connsiteY8" fmla="*/ 711214 h 7115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3630" h="711555">
                    <a:moveTo>
                      <a:pt x="8150" y="711214"/>
                    </a:moveTo>
                    <a:lnTo>
                      <a:pt x="8150" y="7964"/>
                    </a:lnTo>
                    <a:cubicBezTo>
                      <a:pt x="8150" y="7964"/>
                      <a:pt x="235169" y="7964"/>
                      <a:pt x="235169" y="7964"/>
                    </a:cubicBezTo>
                    <a:cubicBezTo>
                      <a:pt x="235169" y="7964"/>
                      <a:pt x="235169" y="496568"/>
                      <a:pt x="235169" y="496568"/>
                    </a:cubicBezTo>
                    <a:lnTo>
                      <a:pt x="243474" y="496568"/>
                    </a:lnTo>
                    <a:lnTo>
                      <a:pt x="243474" y="-342"/>
                    </a:lnTo>
                    <a:lnTo>
                      <a:pt x="-156" y="-342"/>
                    </a:lnTo>
                    <a:lnTo>
                      <a:pt x="-156" y="711214"/>
                    </a:lnTo>
                    <a:lnTo>
                      <a:pt x="8150" y="71121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44" name="Freihandform: Form 43">
                <a:extLst>
                  <a:ext uri="{FF2B5EF4-FFF2-40B4-BE49-F238E27FC236}">
                    <a16:creationId xmlns:a16="http://schemas.microsoft.com/office/drawing/2014/main" id="{90ADEBE7-E38A-4CEF-A97D-E977735204E7}"/>
                  </a:ext>
                </a:extLst>
              </p:cNvPr>
              <p:cNvSpPr/>
              <p:nvPr/>
            </p:nvSpPr>
            <p:spPr>
              <a:xfrm>
                <a:off x="4786298" y="1375060"/>
                <a:ext cx="705974" cy="528724"/>
              </a:xfrm>
              <a:custGeom>
                <a:avLst/>
                <a:gdLst>
                  <a:gd name="connsiteX0" fmla="*/ -156 w 705973"/>
                  <a:gd name="connsiteY0" fmla="*/ 528381 h 528723"/>
                  <a:gd name="connsiteX1" fmla="*/ 352821 w 705973"/>
                  <a:gd name="connsiteY1" fmla="*/ 528381 h 528723"/>
                  <a:gd name="connsiteX2" fmla="*/ 705818 w 705973"/>
                  <a:gd name="connsiteY2" fmla="*/ 175375 h 528723"/>
                  <a:gd name="connsiteX3" fmla="*/ 705818 w 705973"/>
                  <a:gd name="connsiteY3" fmla="*/ -342 h 528723"/>
                  <a:gd name="connsiteX4" fmla="*/ 531339 w 705973"/>
                  <a:gd name="connsiteY4" fmla="*/ -342 h 528723"/>
                  <a:gd name="connsiteX5" fmla="*/ -156 w 705973"/>
                  <a:gd name="connsiteY5" fmla="*/ 528381 h 528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05973" h="528723">
                    <a:moveTo>
                      <a:pt x="-156" y="528381"/>
                    </a:moveTo>
                    <a:lnTo>
                      <a:pt x="352821" y="528381"/>
                    </a:lnTo>
                    <a:lnTo>
                      <a:pt x="705818" y="175375"/>
                    </a:lnTo>
                    <a:lnTo>
                      <a:pt x="705818" y="-342"/>
                    </a:lnTo>
                    <a:lnTo>
                      <a:pt x="531339" y="-342"/>
                    </a:lnTo>
                    <a:lnTo>
                      <a:pt x="-156" y="528381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45" name="Freihandform: Form 44">
                <a:extLst>
                  <a:ext uri="{FF2B5EF4-FFF2-40B4-BE49-F238E27FC236}">
                    <a16:creationId xmlns:a16="http://schemas.microsoft.com/office/drawing/2014/main" id="{15B2C487-C4D1-40D1-B2A9-3BC7F9650E33}"/>
                  </a:ext>
                </a:extLst>
              </p:cNvPr>
              <p:cNvSpPr/>
              <p:nvPr/>
            </p:nvSpPr>
            <p:spPr>
              <a:xfrm>
                <a:off x="4749618" y="1154413"/>
                <a:ext cx="785432" cy="785423"/>
              </a:xfrm>
              <a:custGeom>
                <a:avLst/>
                <a:gdLst>
                  <a:gd name="connsiteX0" fmla="*/ 785276 w 785431"/>
                  <a:gd name="connsiteY0" fmla="*/ -342 h 785422"/>
                  <a:gd name="connsiteX1" fmla="*/ -156 w 785431"/>
                  <a:gd name="connsiteY1" fmla="*/ -342 h 785422"/>
                  <a:gd name="connsiteX2" fmla="*/ -156 w 785431"/>
                  <a:gd name="connsiteY2" fmla="*/ 785080 h 785422"/>
                  <a:gd name="connsiteX3" fmla="*/ 785276 w 785431"/>
                  <a:gd name="connsiteY3" fmla="*/ 785080 h 785422"/>
                  <a:gd name="connsiteX4" fmla="*/ 785276 w 785431"/>
                  <a:gd name="connsiteY4" fmla="*/ -342 h 785422"/>
                  <a:gd name="connsiteX5" fmla="*/ 8150 w 785431"/>
                  <a:gd name="connsiteY5" fmla="*/ 7964 h 785422"/>
                  <a:gd name="connsiteX6" fmla="*/ 776970 w 785431"/>
                  <a:gd name="connsiteY6" fmla="*/ 7964 h 785422"/>
                  <a:gd name="connsiteX7" fmla="*/ 776970 w 785431"/>
                  <a:gd name="connsiteY7" fmla="*/ 776774 h 785422"/>
                  <a:gd name="connsiteX8" fmla="*/ 8150 w 785431"/>
                  <a:gd name="connsiteY8" fmla="*/ 776774 h 785422"/>
                  <a:gd name="connsiteX9" fmla="*/ 8150 w 785431"/>
                  <a:gd name="connsiteY9" fmla="*/ 7964 h 785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85431" h="785422">
                    <a:moveTo>
                      <a:pt x="785276" y="-342"/>
                    </a:moveTo>
                    <a:lnTo>
                      <a:pt x="-156" y="-342"/>
                    </a:lnTo>
                    <a:lnTo>
                      <a:pt x="-156" y="785080"/>
                    </a:lnTo>
                    <a:lnTo>
                      <a:pt x="785276" y="785080"/>
                    </a:lnTo>
                    <a:lnTo>
                      <a:pt x="785276" y="-342"/>
                    </a:lnTo>
                    <a:close/>
                    <a:moveTo>
                      <a:pt x="8150" y="7964"/>
                    </a:moveTo>
                    <a:lnTo>
                      <a:pt x="776970" y="7964"/>
                    </a:lnTo>
                    <a:cubicBezTo>
                      <a:pt x="776970" y="7964"/>
                      <a:pt x="776970" y="776774"/>
                      <a:pt x="776970" y="776774"/>
                    </a:cubicBezTo>
                    <a:cubicBezTo>
                      <a:pt x="776970" y="776774"/>
                      <a:pt x="8150" y="776774"/>
                      <a:pt x="8150" y="776774"/>
                    </a:cubicBezTo>
                    <a:lnTo>
                      <a:pt x="8150" y="796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46" name="Freihandform: Form 45">
                <a:extLst>
                  <a:ext uri="{FF2B5EF4-FFF2-40B4-BE49-F238E27FC236}">
                    <a16:creationId xmlns:a16="http://schemas.microsoft.com/office/drawing/2014/main" id="{CC996453-441D-48EB-A92E-45F5F5C981A9}"/>
                  </a:ext>
                </a:extLst>
              </p:cNvPr>
              <p:cNvSpPr/>
              <p:nvPr/>
            </p:nvSpPr>
            <p:spPr>
              <a:xfrm>
                <a:off x="5985774" y="1610291"/>
                <a:ext cx="136969" cy="178375"/>
              </a:xfrm>
              <a:custGeom>
                <a:avLst/>
                <a:gdLst>
                  <a:gd name="connsiteX0" fmla="*/ -156 w 136969"/>
                  <a:gd name="connsiteY0" fmla="*/ -342 h 178374"/>
                  <a:gd name="connsiteX1" fmla="*/ 50707 w 136969"/>
                  <a:gd name="connsiteY1" fmla="*/ 103805 h 178374"/>
                  <a:gd name="connsiteX2" fmla="*/ 50707 w 136969"/>
                  <a:gd name="connsiteY2" fmla="*/ 178033 h 178374"/>
                  <a:gd name="connsiteX3" fmla="*/ 85169 w 136969"/>
                  <a:gd name="connsiteY3" fmla="*/ 178033 h 178374"/>
                  <a:gd name="connsiteX4" fmla="*/ 85169 w 136969"/>
                  <a:gd name="connsiteY4" fmla="*/ 99242 h 178374"/>
                  <a:gd name="connsiteX5" fmla="*/ 136814 w 136969"/>
                  <a:gd name="connsiteY5" fmla="*/ -342 h 178374"/>
                  <a:gd name="connsiteX6" fmla="*/ 118145 w 136969"/>
                  <a:gd name="connsiteY6" fmla="*/ -342 h 178374"/>
                  <a:gd name="connsiteX7" fmla="*/ 76044 w 136969"/>
                  <a:gd name="connsiteY7" fmla="*/ 82335 h 178374"/>
                  <a:gd name="connsiteX8" fmla="*/ 35629 w 136969"/>
                  <a:gd name="connsiteY8" fmla="*/ -342 h 178374"/>
                  <a:gd name="connsiteX9" fmla="*/ -156 w 136969"/>
                  <a:gd name="connsiteY9" fmla="*/ -342 h 1783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6969" h="178374">
                    <a:moveTo>
                      <a:pt x="-156" y="-342"/>
                    </a:moveTo>
                    <a:lnTo>
                      <a:pt x="50707" y="103805"/>
                    </a:lnTo>
                    <a:lnTo>
                      <a:pt x="50707" y="178033"/>
                    </a:lnTo>
                    <a:lnTo>
                      <a:pt x="85169" y="178033"/>
                    </a:lnTo>
                    <a:lnTo>
                      <a:pt x="85169" y="99242"/>
                    </a:lnTo>
                    <a:lnTo>
                      <a:pt x="136814" y="-342"/>
                    </a:lnTo>
                    <a:lnTo>
                      <a:pt x="118145" y="-342"/>
                    </a:lnTo>
                    <a:lnTo>
                      <a:pt x="76044" y="82335"/>
                    </a:lnTo>
                    <a:lnTo>
                      <a:pt x="35629" y="-342"/>
                    </a:lnTo>
                    <a:lnTo>
                      <a:pt x="-156" y="-34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47" name="Freihandform: Form 46">
                <a:extLst>
                  <a:ext uri="{FF2B5EF4-FFF2-40B4-BE49-F238E27FC236}">
                    <a16:creationId xmlns:a16="http://schemas.microsoft.com/office/drawing/2014/main" id="{D9A7BF2C-7D1A-4D29-8553-0FD1E02634C0}"/>
                  </a:ext>
                </a:extLst>
              </p:cNvPr>
              <p:cNvSpPr/>
              <p:nvPr/>
            </p:nvSpPr>
            <p:spPr>
              <a:xfrm>
                <a:off x="6334579" y="1610291"/>
                <a:ext cx="96726" cy="178375"/>
              </a:xfrm>
              <a:custGeom>
                <a:avLst/>
                <a:gdLst>
                  <a:gd name="connsiteX0" fmla="*/ 94875 w 96726"/>
                  <a:gd name="connsiteY0" fmla="*/ -342 h 178374"/>
                  <a:gd name="connsiteX1" fmla="*/ 94875 w 96726"/>
                  <a:gd name="connsiteY1" fmla="*/ 14974 h 178374"/>
                  <a:gd name="connsiteX2" fmla="*/ 34391 w 96726"/>
                  <a:gd name="connsiteY2" fmla="*/ 14974 h 178374"/>
                  <a:gd name="connsiteX3" fmla="*/ 34391 w 96726"/>
                  <a:gd name="connsiteY3" fmla="*/ 72362 h 178374"/>
                  <a:gd name="connsiteX4" fmla="*/ 93170 w 96726"/>
                  <a:gd name="connsiteY4" fmla="*/ 72362 h 178374"/>
                  <a:gd name="connsiteX5" fmla="*/ 93170 w 96726"/>
                  <a:gd name="connsiteY5" fmla="*/ 87660 h 178374"/>
                  <a:gd name="connsiteX6" fmla="*/ 34391 w 96726"/>
                  <a:gd name="connsiteY6" fmla="*/ 87660 h 178374"/>
                  <a:gd name="connsiteX7" fmla="*/ 34391 w 96726"/>
                  <a:gd name="connsiteY7" fmla="*/ 162164 h 178374"/>
                  <a:gd name="connsiteX8" fmla="*/ 96570 w 96726"/>
                  <a:gd name="connsiteY8" fmla="*/ 162164 h 178374"/>
                  <a:gd name="connsiteX9" fmla="*/ 96570 w 96726"/>
                  <a:gd name="connsiteY9" fmla="*/ 178033 h 178374"/>
                  <a:gd name="connsiteX10" fmla="*/ -156 w 96726"/>
                  <a:gd name="connsiteY10" fmla="*/ 178033 h 178374"/>
                  <a:gd name="connsiteX11" fmla="*/ -156 w 96726"/>
                  <a:gd name="connsiteY11" fmla="*/ -342 h 178374"/>
                  <a:gd name="connsiteX12" fmla="*/ 94875 w 96726"/>
                  <a:gd name="connsiteY12" fmla="*/ -342 h 1783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6726" h="178374">
                    <a:moveTo>
                      <a:pt x="94875" y="-342"/>
                    </a:moveTo>
                    <a:lnTo>
                      <a:pt x="94875" y="14974"/>
                    </a:lnTo>
                    <a:lnTo>
                      <a:pt x="34391" y="14974"/>
                    </a:lnTo>
                    <a:lnTo>
                      <a:pt x="34391" y="72362"/>
                    </a:lnTo>
                    <a:lnTo>
                      <a:pt x="93170" y="72362"/>
                    </a:lnTo>
                    <a:lnTo>
                      <a:pt x="93170" y="87660"/>
                    </a:lnTo>
                    <a:lnTo>
                      <a:pt x="34391" y="87660"/>
                    </a:lnTo>
                    <a:lnTo>
                      <a:pt x="34391" y="162164"/>
                    </a:lnTo>
                    <a:lnTo>
                      <a:pt x="96570" y="162164"/>
                    </a:lnTo>
                    <a:lnTo>
                      <a:pt x="96570" y="178033"/>
                    </a:lnTo>
                    <a:lnTo>
                      <a:pt x="-156" y="178033"/>
                    </a:lnTo>
                    <a:lnTo>
                      <a:pt x="-156" y="-342"/>
                    </a:lnTo>
                    <a:lnTo>
                      <a:pt x="94875" y="-34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48" name="Freihandform: Form 47">
                <a:extLst>
                  <a:ext uri="{FF2B5EF4-FFF2-40B4-BE49-F238E27FC236}">
                    <a16:creationId xmlns:a16="http://schemas.microsoft.com/office/drawing/2014/main" id="{8173E94A-D886-4CF2-8336-7596E0154084}"/>
                  </a:ext>
                </a:extLst>
              </p:cNvPr>
              <p:cNvSpPr/>
              <p:nvPr/>
            </p:nvSpPr>
            <p:spPr>
              <a:xfrm>
                <a:off x="6654495" y="1610291"/>
                <a:ext cx="119986" cy="178375"/>
              </a:xfrm>
              <a:custGeom>
                <a:avLst/>
                <a:gdLst>
                  <a:gd name="connsiteX0" fmla="*/ -156 w 119986"/>
                  <a:gd name="connsiteY0" fmla="*/ -342 h 178374"/>
                  <a:gd name="connsiteX1" fmla="*/ 119831 w 119986"/>
                  <a:gd name="connsiteY1" fmla="*/ -342 h 178374"/>
                  <a:gd name="connsiteX2" fmla="*/ 119831 w 119986"/>
                  <a:gd name="connsiteY2" fmla="*/ 15403 h 178374"/>
                  <a:gd name="connsiteX3" fmla="*/ 76473 w 119986"/>
                  <a:gd name="connsiteY3" fmla="*/ 15403 h 178374"/>
                  <a:gd name="connsiteX4" fmla="*/ 76473 w 119986"/>
                  <a:gd name="connsiteY4" fmla="*/ 178033 h 178374"/>
                  <a:gd name="connsiteX5" fmla="*/ 43631 w 119986"/>
                  <a:gd name="connsiteY5" fmla="*/ 178033 h 178374"/>
                  <a:gd name="connsiteX6" fmla="*/ 43631 w 119986"/>
                  <a:gd name="connsiteY6" fmla="*/ 16260 h 178374"/>
                  <a:gd name="connsiteX7" fmla="*/ -156 w 119986"/>
                  <a:gd name="connsiteY7" fmla="*/ 16260 h 178374"/>
                  <a:gd name="connsiteX8" fmla="*/ -156 w 119986"/>
                  <a:gd name="connsiteY8" fmla="*/ -342 h 1783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9986" h="178374">
                    <a:moveTo>
                      <a:pt x="-156" y="-342"/>
                    </a:moveTo>
                    <a:lnTo>
                      <a:pt x="119831" y="-342"/>
                    </a:lnTo>
                    <a:lnTo>
                      <a:pt x="119831" y="15403"/>
                    </a:lnTo>
                    <a:lnTo>
                      <a:pt x="76473" y="15403"/>
                    </a:lnTo>
                    <a:lnTo>
                      <a:pt x="76473" y="178033"/>
                    </a:lnTo>
                    <a:lnTo>
                      <a:pt x="43631" y="178033"/>
                    </a:lnTo>
                    <a:lnTo>
                      <a:pt x="43631" y="16260"/>
                    </a:lnTo>
                    <a:lnTo>
                      <a:pt x="-156" y="16260"/>
                    </a:lnTo>
                    <a:lnTo>
                      <a:pt x="-156" y="-34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49" name="Freihandform: Form 48">
                <a:extLst>
                  <a:ext uri="{FF2B5EF4-FFF2-40B4-BE49-F238E27FC236}">
                    <a16:creationId xmlns:a16="http://schemas.microsoft.com/office/drawing/2014/main" id="{B83165BE-467E-4FB3-B7F3-61A10CE5FA3F}"/>
                  </a:ext>
                </a:extLst>
              </p:cNvPr>
              <p:cNvSpPr/>
              <p:nvPr/>
            </p:nvSpPr>
            <p:spPr>
              <a:xfrm>
                <a:off x="6812306" y="1610291"/>
                <a:ext cx="135712" cy="178375"/>
              </a:xfrm>
              <a:custGeom>
                <a:avLst/>
                <a:gdLst>
                  <a:gd name="connsiteX0" fmla="*/ -156 w 135712"/>
                  <a:gd name="connsiteY0" fmla="*/ -342 h 178374"/>
                  <a:gd name="connsiteX1" fmla="*/ 34696 w 135712"/>
                  <a:gd name="connsiteY1" fmla="*/ -342 h 178374"/>
                  <a:gd name="connsiteX2" fmla="*/ 34696 w 135712"/>
                  <a:gd name="connsiteY2" fmla="*/ 72362 h 178374"/>
                  <a:gd name="connsiteX3" fmla="*/ 101542 w 135712"/>
                  <a:gd name="connsiteY3" fmla="*/ 72362 h 178374"/>
                  <a:gd name="connsiteX4" fmla="*/ 101542 w 135712"/>
                  <a:gd name="connsiteY4" fmla="*/ -342 h 178374"/>
                  <a:gd name="connsiteX5" fmla="*/ 135556 w 135712"/>
                  <a:gd name="connsiteY5" fmla="*/ -342 h 178374"/>
                  <a:gd name="connsiteX6" fmla="*/ 135556 w 135712"/>
                  <a:gd name="connsiteY6" fmla="*/ 178033 h 178374"/>
                  <a:gd name="connsiteX7" fmla="*/ 101971 w 135712"/>
                  <a:gd name="connsiteY7" fmla="*/ 178033 h 178374"/>
                  <a:gd name="connsiteX8" fmla="*/ 101971 w 135712"/>
                  <a:gd name="connsiteY8" fmla="*/ 89479 h 178374"/>
                  <a:gd name="connsiteX9" fmla="*/ 34277 w 135712"/>
                  <a:gd name="connsiteY9" fmla="*/ 89479 h 178374"/>
                  <a:gd name="connsiteX10" fmla="*/ 34277 w 135712"/>
                  <a:gd name="connsiteY10" fmla="*/ 178033 h 178374"/>
                  <a:gd name="connsiteX11" fmla="*/ -156 w 135712"/>
                  <a:gd name="connsiteY11" fmla="*/ 178033 h 178374"/>
                  <a:gd name="connsiteX12" fmla="*/ -156 w 135712"/>
                  <a:gd name="connsiteY12" fmla="*/ -342 h 1783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5712" h="178374">
                    <a:moveTo>
                      <a:pt x="-156" y="-342"/>
                    </a:moveTo>
                    <a:lnTo>
                      <a:pt x="34696" y="-342"/>
                    </a:lnTo>
                    <a:lnTo>
                      <a:pt x="34696" y="72362"/>
                    </a:lnTo>
                    <a:lnTo>
                      <a:pt x="101542" y="72362"/>
                    </a:lnTo>
                    <a:lnTo>
                      <a:pt x="101542" y="-342"/>
                    </a:lnTo>
                    <a:lnTo>
                      <a:pt x="135556" y="-342"/>
                    </a:lnTo>
                    <a:lnTo>
                      <a:pt x="135556" y="178033"/>
                    </a:lnTo>
                    <a:lnTo>
                      <a:pt x="101971" y="178033"/>
                    </a:lnTo>
                    <a:lnTo>
                      <a:pt x="101971" y="89479"/>
                    </a:lnTo>
                    <a:lnTo>
                      <a:pt x="34277" y="89479"/>
                    </a:lnTo>
                    <a:lnTo>
                      <a:pt x="34277" y="178033"/>
                    </a:lnTo>
                    <a:lnTo>
                      <a:pt x="-156" y="178033"/>
                    </a:lnTo>
                    <a:lnTo>
                      <a:pt x="-156" y="-34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50" name="Freihandform: Form 49">
                <a:extLst>
                  <a:ext uri="{FF2B5EF4-FFF2-40B4-BE49-F238E27FC236}">
                    <a16:creationId xmlns:a16="http://schemas.microsoft.com/office/drawing/2014/main" id="{4F21E1D7-0CB6-4D0E-8AA5-EA59C5080AF9}"/>
                  </a:ext>
                </a:extLst>
              </p:cNvPr>
              <p:cNvSpPr/>
              <p:nvPr/>
            </p:nvSpPr>
            <p:spPr>
              <a:xfrm>
                <a:off x="6487027" y="1610289"/>
                <a:ext cx="134988" cy="181517"/>
              </a:xfrm>
              <a:custGeom>
                <a:avLst/>
                <a:gdLst>
                  <a:gd name="connsiteX0" fmla="*/ -156 w 134988"/>
                  <a:gd name="connsiteY0" fmla="*/ 97680 h 181517"/>
                  <a:gd name="connsiteX1" fmla="*/ 6 w 134988"/>
                  <a:gd name="connsiteY1" fmla="*/ 113330 h 181517"/>
                  <a:gd name="connsiteX2" fmla="*/ 70300 w 134988"/>
                  <a:gd name="connsiteY2" fmla="*/ 181176 h 181517"/>
                  <a:gd name="connsiteX3" fmla="*/ 134708 w 134988"/>
                  <a:gd name="connsiteY3" fmla="*/ 96546 h 181517"/>
                  <a:gd name="connsiteX4" fmla="*/ 134832 w 134988"/>
                  <a:gd name="connsiteY4" fmla="*/ -342 h 181517"/>
                  <a:gd name="connsiteX5" fmla="*/ 119945 w 134988"/>
                  <a:gd name="connsiteY5" fmla="*/ -342 h 181517"/>
                  <a:gd name="connsiteX6" fmla="*/ 119954 w 134988"/>
                  <a:gd name="connsiteY6" fmla="*/ 97137 h 181517"/>
                  <a:gd name="connsiteX7" fmla="*/ 80473 w 134988"/>
                  <a:gd name="connsiteY7" fmla="*/ 163536 h 181517"/>
                  <a:gd name="connsiteX8" fmla="*/ 34953 w 134988"/>
                  <a:gd name="connsiteY8" fmla="*/ 102252 h 181517"/>
                  <a:gd name="connsiteX9" fmla="*/ 34953 w 134988"/>
                  <a:gd name="connsiteY9" fmla="*/ -342 h 181517"/>
                  <a:gd name="connsiteX10" fmla="*/ -156 w 134988"/>
                  <a:gd name="connsiteY10" fmla="*/ -342 h 181517"/>
                  <a:gd name="connsiteX11" fmla="*/ -156 w 134988"/>
                  <a:gd name="connsiteY11" fmla="*/ 97680 h 181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4988" h="181517">
                    <a:moveTo>
                      <a:pt x="-156" y="97680"/>
                    </a:moveTo>
                    <a:cubicBezTo>
                      <a:pt x="-137" y="104043"/>
                      <a:pt x="6" y="108939"/>
                      <a:pt x="6" y="113330"/>
                    </a:cubicBezTo>
                    <a:cubicBezTo>
                      <a:pt x="6" y="161831"/>
                      <a:pt x="30762" y="181176"/>
                      <a:pt x="70300" y="181176"/>
                    </a:cubicBezTo>
                    <a:cubicBezTo>
                      <a:pt x="115163" y="181176"/>
                      <a:pt x="134708" y="156411"/>
                      <a:pt x="134708" y="96546"/>
                    </a:cubicBezTo>
                    <a:lnTo>
                      <a:pt x="134832" y="-342"/>
                    </a:lnTo>
                    <a:lnTo>
                      <a:pt x="119945" y="-342"/>
                    </a:lnTo>
                    <a:lnTo>
                      <a:pt x="119954" y="97137"/>
                    </a:lnTo>
                    <a:cubicBezTo>
                      <a:pt x="119364" y="138590"/>
                      <a:pt x="112677" y="163536"/>
                      <a:pt x="80473" y="163536"/>
                    </a:cubicBezTo>
                    <a:cubicBezTo>
                      <a:pt x="52441" y="163536"/>
                      <a:pt x="36877" y="154553"/>
                      <a:pt x="34953" y="102252"/>
                    </a:cubicBezTo>
                    <a:lnTo>
                      <a:pt x="34953" y="-342"/>
                    </a:lnTo>
                    <a:lnTo>
                      <a:pt x="-156" y="-342"/>
                    </a:lnTo>
                    <a:lnTo>
                      <a:pt x="-156" y="9768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51" name="Freihandform: Form 50">
                <a:extLst>
                  <a:ext uri="{FF2B5EF4-FFF2-40B4-BE49-F238E27FC236}">
                    <a16:creationId xmlns:a16="http://schemas.microsoft.com/office/drawing/2014/main" id="{A41C601D-BC34-47F3-81C3-763288D11539}"/>
                  </a:ext>
                </a:extLst>
              </p:cNvPr>
              <p:cNvSpPr/>
              <p:nvPr/>
            </p:nvSpPr>
            <p:spPr>
              <a:xfrm>
                <a:off x="6651593" y="1372629"/>
                <a:ext cx="110048" cy="185089"/>
              </a:xfrm>
              <a:custGeom>
                <a:avLst/>
                <a:gdLst>
                  <a:gd name="connsiteX0" fmla="*/ 100082 w 110048"/>
                  <a:gd name="connsiteY0" fmla="*/ 28090 h 185089"/>
                  <a:gd name="connsiteX1" fmla="*/ 99996 w 110048"/>
                  <a:gd name="connsiteY1" fmla="*/ 11840 h 185089"/>
                  <a:gd name="connsiteX2" fmla="*/ 57601 w 110048"/>
                  <a:gd name="connsiteY2" fmla="*/ -342 h 185089"/>
                  <a:gd name="connsiteX3" fmla="*/ 689 w 110048"/>
                  <a:gd name="connsiteY3" fmla="*/ 55246 h 185089"/>
                  <a:gd name="connsiteX4" fmla="*/ 81280 w 110048"/>
                  <a:gd name="connsiteY4" fmla="*/ 142352 h 185089"/>
                  <a:gd name="connsiteX5" fmla="*/ 47361 w 110048"/>
                  <a:gd name="connsiteY5" fmla="*/ 171260 h 185089"/>
                  <a:gd name="connsiteX6" fmla="*/ -131 w 110048"/>
                  <a:gd name="connsiteY6" fmla="*/ 154706 h 185089"/>
                  <a:gd name="connsiteX7" fmla="*/ -131 w 110048"/>
                  <a:gd name="connsiteY7" fmla="*/ 172880 h 185089"/>
                  <a:gd name="connsiteX8" fmla="*/ 41541 w 110048"/>
                  <a:gd name="connsiteY8" fmla="*/ 184748 h 185089"/>
                  <a:gd name="connsiteX9" fmla="*/ 109893 w 110048"/>
                  <a:gd name="connsiteY9" fmla="*/ 126321 h 185089"/>
                  <a:gd name="connsiteX10" fmla="*/ 32474 w 110048"/>
                  <a:gd name="connsiteY10" fmla="*/ 38949 h 185089"/>
                  <a:gd name="connsiteX11" fmla="*/ 56667 w 110048"/>
                  <a:gd name="connsiteY11" fmla="*/ 11774 h 185089"/>
                  <a:gd name="connsiteX12" fmla="*/ 100082 w 110048"/>
                  <a:gd name="connsiteY12" fmla="*/ 28090 h 185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10048" h="185089">
                    <a:moveTo>
                      <a:pt x="100082" y="28090"/>
                    </a:moveTo>
                    <a:cubicBezTo>
                      <a:pt x="100082" y="16803"/>
                      <a:pt x="100082" y="22413"/>
                      <a:pt x="99996" y="11840"/>
                    </a:cubicBezTo>
                    <a:cubicBezTo>
                      <a:pt x="90367" y="4744"/>
                      <a:pt x="74355" y="-342"/>
                      <a:pt x="57601" y="-342"/>
                    </a:cubicBezTo>
                    <a:cubicBezTo>
                      <a:pt x="29921" y="-342"/>
                      <a:pt x="689" y="19575"/>
                      <a:pt x="689" y="55246"/>
                    </a:cubicBezTo>
                    <a:cubicBezTo>
                      <a:pt x="689" y="113930"/>
                      <a:pt x="81280" y="103319"/>
                      <a:pt x="81280" y="142352"/>
                    </a:cubicBezTo>
                    <a:cubicBezTo>
                      <a:pt x="81280" y="156830"/>
                      <a:pt x="65516" y="171260"/>
                      <a:pt x="47361" y="171260"/>
                    </a:cubicBezTo>
                    <a:cubicBezTo>
                      <a:pt x="28511" y="171260"/>
                      <a:pt x="-131" y="154706"/>
                      <a:pt x="-131" y="154706"/>
                    </a:cubicBezTo>
                    <a:cubicBezTo>
                      <a:pt x="-131" y="169870"/>
                      <a:pt x="-188" y="160240"/>
                      <a:pt x="-131" y="172880"/>
                    </a:cubicBezTo>
                    <a:cubicBezTo>
                      <a:pt x="9661" y="177956"/>
                      <a:pt x="24796" y="184748"/>
                      <a:pt x="41541" y="184748"/>
                    </a:cubicBezTo>
                    <a:cubicBezTo>
                      <a:pt x="78536" y="184748"/>
                      <a:pt x="109893" y="160964"/>
                      <a:pt x="109893" y="126321"/>
                    </a:cubicBezTo>
                    <a:cubicBezTo>
                      <a:pt x="109893" y="67638"/>
                      <a:pt x="32474" y="77211"/>
                      <a:pt x="32474" y="38949"/>
                    </a:cubicBezTo>
                    <a:cubicBezTo>
                      <a:pt x="32474" y="26537"/>
                      <a:pt x="42484" y="11764"/>
                      <a:pt x="56667" y="11774"/>
                    </a:cubicBezTo>
                    <a:cubicBezTo>
                      <a:pt x="81013" y="11802"/>
                      <a:pt x="100082" y="28090"/>
                      <a:pt x="100082" y="2809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52" name="Freihandform: Form 51">
                <a:extLst>
                  <a:ext uri="{FF2B5EF4-FFF2-40B4-BE49-F238E27FC236}">
                    <a16:creationId xmlns:a16="http://schemas.microsoft.com/office/drawing/2014/main" id="{38A2ED50-A867-497F-AEA7-E7E139AEB5B3}"/>
                  </a:ext>
                </a:extLst>
              </p:cNvPr>
              <p:cNvSpPr/>
              <p:nvPr/>
            </p:nvSpPr>
            <p:spPr>
              <a:xfrm>
                <a:off x="5867645" y="1375307"/>
                <a:ext cx="132835" cy="179117"/>
              </a:xfrm>
              <a:custGeom>
                <a:avLst/>
                <a:gdLst>
                  <a:gd name="connsiteX0" fmla="*/ 117144 w 132835"/>
                  <a:gd name="connsiteY0" fmla="*/ -342 h 179117"/>
                  <a:gd name="connsiteX1" fmla="*/ 132680 w 132835"/>
                  <a:gd name="connsiteY1" fmla="*/ -342 h 179117"/>
                  <a:gd name="connsiteX2" fmla="*/ 132680 w 132835"/>
                  <a:gd name="connsiteY2" fmla="*/ 178776 h 179117"/>
                  <a:gd name="connsiteX3" fmla="*/ 115992 w 132835"/>
                  <a:gd name="connsiteY3" fmla="*/ 178776 h 179117"/>
                  <a:gd name="connsiteX4" fmla="*/ 15960 w 132835"/>
                  <a:gd name="connsiteY4" fmla="*/ 53417 h 179117"/>
                  <a:gd name="connsiteX5" fmla="*/ 15960 w 132835"/>
                  <a:gd name="connsiteY5" fmla="*/ 178776 h 179117"/>
                  <a:gd name="connsiteX6" fmla="*/ -156 w 132835"/>
                  <a:gd name="connsiteY6" fmla="*/ 178776 h 179117"/>
                  <a:gd name="connsiteX7" fmla="*/ -156 w 132835"/>
                  <a:gd name="connsiteY7" fmla="*/ -342 h 179117"/>
                  <a:gd name="connsiteX8" fmla="*/ 16780 w 132835"/>
                  <a:gd name="connsiteY8" fmla="*/ -342 h 179117"/>
                  <a:gd name="connsiteX9" fmla="*/ 117144 w 132835"/>
                  <a:gd name="connsiteY9" fmla="*/ 120987 h 179117"/>
                  <a:gd name="connsiteX10" fmla="*/ 117144 w 132835"/>
                  <a:gd name="connsiteY10" fmla="*/ -342 h 179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2835" h="179117">
                    <a:moveTo>
                      <a:pt x="117144" y="-342"/>
                    </a:moveTo>
                    <a:lnTo>
                      <a:pt x="132680" y="-342"/>
                    </a:lnTo>
                    <a:lnTo>
                      <a:pt x="132680" y="178776"/>
                    </a:lnTo>
                    <a:lnTo>
                      <a:pt x="115992" y="178776"/>
                    </a:lnTo>
                    <a:lnTo>
                      <a:pt x="15960" y="53417"/>
                    </a:lnTo>
                    <a:lnTo>
                      <a:pt x="15960" y="178776"/>
                    </a:lnTo>
                    <a:lnTo>
                      <a:pt x="-156" y="178776"/>
                    </a:lnTo>
                    <a:lnTo>
                      <a:pt x="-156" y="-342"/>
                    </a:lnTo>
                    <a:lnTo>
                      <a:pt x="16780" y="-342"/>
                    </a:lnTo>
                    <a:lnTo>
                      <a:pt x="117144" y="120987"/>
                    </a:lnTo>
                    <a:lnTo>
                      <a:pt x="117144" y="-34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53" name="Freihandform: Form 52">
                <a:extLst>
                  <a:ext uri="{FF2B5EF4-FFF2-40B4-BE49-F238E27FC236}">
                    <a16:creationId xmlns:a16="http://schemas.microsoft.com/office/drawing/2014/main" id="{884652B6-E921-4D97-B757-32714304FE21}"/>
                  </a:ext>
                </a:extLst>
              </p:cNvPr>
              <p:cNvSpPr/>
              <p:nvPr/>
            </p:nvSpPr>
            <p:spPr>
              <a:xfrm>
                <a:off x="6073805" y="1375307"/>
                <a:ext cx="33955" cy="179117"/>
              </a:xfrm>
              <a:custGeom>
                <a:avLst/>
                <a:gdLst>
                  <a:gd name="connsiteX0" fmla="*/ -156 w 33956"/>
                  <a:gd name="connsiteY0" fmla="*/ -342 h 179117"/>
                  <a:gd name="connsiteX1" fmla="*/ 33801 w 33956"/>
                  <a:gd name="connsiteY1" fmla="*/ -342 h 179117"/>
                  <a:gd name="connsiteX2" fmla="*/ 33801 w 33956"/>
                  <a:gd name="connsiteY2" fmla="*/ 178776 h 179117"/>
                  <a:gd name="connsiteX3" fmla="*/ -156 w 33956"/>
                  <a:gd name="connsiteY3" fmla="*/ 178776 h 179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956" h="179117">
                    <a:moveTo>
                      <a:pt x="-156" y="-342"/>
                    </a:moveTo>
                    <a:lnTo>
                      <a:pt x="33801" y="-342"/>
                    </a:lnTo>
                    <a:lnTo>
                      <a:pt x="33801" y="178776"/>
                    </a:lnTo>
                    <a:lnTo>
                      <a:pt x="-156" y="17877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54" name="Freihandform: Form 53">
                <a:extLst>
                  <a:ext uri="{FF2B5EF4-FFF2-40B4-BE49-F238E27FC236}">
                    <a16:creationId xmlns:a16="http://schemas.microsoft.com/office/drawing/2014/main" id="{D6978369-E836-4311-89BE-ABECAF6C8C31}"/>
                  </a:ext>
                </a:extLst>
              </p:cNvPr>
              <p:cNvSpPr/>
              <p:nvPr/>
            </p:nvSpPr>
            <p:spPr>
              <a:xfrm>
                <a:off x="6149432" y="1375307"/>
                <a:ext cx="144923" cy="179117"/>
              </a:xfrm>
              <a:custGeom>
                <a:avLst/>
                <a:gdLst>
                  <a:gd name="connsiteX0" fmla="*/ -156 w 144922"/>
                  <a:gd name="connsiteY0" fmla="*/ -342 h 179117"/>
                  <a:gd name="connsiteX1" fmla="*/ 39554 w 144922"/>
                  <a:gd name="connsiteY1" fmla="*/ -342 h 179117"/>
                  <a:gd name="connsiteX2" fmla="*/ 82378 w 144922"/>
                  <a:gd name="connsiteY2" fmla="*/ 129617 h 179117"/>
                  <a:gd name="connsiteX3" fmla="*/ 127498 w 144922"/>
                  <a:gd name="connsiteY3" fmla="*/ -342 h 179117"/>
                  <a:gd name="connsiteX4" fmla="*/ 144767 w 144922"/>
                  <a:gd name="connsiteY4" fmla="*/ -342 h 179117"/>
                  <a:gd name="connsiteX5" fmla="*/ 81226 w 144922"/>
                  <a:gd name="connsiteY5" fmla="*/ 178776 h 179117"/>
                  <a:gd name="connsiteX6" fmla="*/ 63385 w 144922"/>
                  <a:gd name="connsiteY6" fmla="*/ 178776 h 179117"/>
                  <a:gd name="connsiteX7" fmla="*/ -156 w 144922"/>
                  <a:gd name="connsiteY7" fmla="*/ -342 h 179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4922" h="179117">
                    <a:moveTo>
                      <a:pt x="-156" y="-342"/>
                    </a:moveTo>
                    <a:lnTo>
                      <a:pt x="39554" y="-342"/>
                    </a:lnTo>
                    <a:lnTo>
                      <a:pt x="82378" y="129617"/>
                    </a:lnTo>
                    <a:lnTo>
                      <a:pt x="127498" y="-342"/>
                    </a:lnTo>
                    <a:lnTo>
                      <a:pt x="144767" y="-342"/>
                    </a:lnTo>
                    <a:lnTo>
                      <a:pt x="81226" y="178776"/>
                    </a:lnTo>
                    <a:lnTo>
                      <a:pt x="63385" y="178776"/>
                    </a:lnTo>
                    <a:lnTo>
                      <a:pt x="-156" y="-34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55" name="Freihandform: Form 54">
                <a:extLst>
                  <a:ext uri="{FF2B5EF4-FFF2-40B4-BE49-F238E27FC236}">
                    <a16:creationId xmlns:a16="http://schemas.microsoft.com/office/drawing/2014/main" id="{ECCA3C38-F021-4244-AABB-6E0A0C015DDF}"/>
                  </a:ext>
                </a:extLst>
              </p:cNvPr>
              <p:cNvSpPr/>
              <p:nvPr/>
            </p:nvSpPr>
            <p:spPr>
              <a:xfrm>
                <a:off x="6334579" y="1375307"/>
                <a:ext cx="96726" cy="179117"/>
              </a:xfrm>
              <a:custGeom>
                <a:avLst/>
                <a:gdLst>
                  <a:gd name="connsiteX0" fmla="*/ 94875 w 96726"/>
                  <a:gd name="connsiteY0" fmla="*/ -342 h 179117"/>
                  <a:gd name="connsiteX1" fmla="*/ 94875 w 96726"/>
                  <a:gd name="connsiteY1" fmla="*/ 14974 h 179117"/>
                  <a:gd name="connsiteX2" fmla="*/ 34391 w 96726"/>
                  <a:gd name="connsiteY2" fmla="*/ 14974 h 179117"/>
                  <a:gd name="connsiteX3" fmla="*/ 34391 w 96726"/>
                  <a:gd name="connsiteY3" fmla="*/ 72353 h 179117"/>
                  <a:gd name="connsiteX4" fmla="*/ 93170 w 96726"/>
                  <a:gd name="connsiteY4" fmla="*/ 72353 h 179117"/>
                  <a:gd name="connsiteX5" fmla="*/ 93170 w 96726"/>
                  <a:gd name="connsiteY5" fmla="*/ 87659 h 179117"/>
                  <a:gd name="connsiteX6" fmla="*/ 34391 w 96726"/>
                  <a:gd name="connsiteY6" fmla="*/ 87659 h 179117"/>
                  <a:gd name="connsiteX7" fmla="*/ 34391 w 96726"/>
                  <a:gd name="connsiteY7" fmla="*/ 162154 h 179117"/>
                  <a:gd name="connsiteX8" fmla="*/ 96570 w 96726"/>
                  <a:gd name="connsiteY8" fmla="*/ 162154 h 179117"/>
                  <a:gd name="connsiteX9" fmla="*/ 96570 w 96726"/>
                  <a:gd name="connsiteY9" fmla="*/ 178776 h 179117"/>
                  <a:gd name="connsiteX10" fmla="*/ -156 w 96726"/>
                  <a:gd name="connsiteY10" fmla="*/ 178776 h 179117"/>
                  <a:gd name="connsiteX11" fmla="*/ -156 w 96726"/>
                  <a:gd name="connsiteY11" fmla="*/ -342 h 179117"/>
                  <a:gd name="connsiteX12" fmla="*/ 94875 w 96726"/>
                  <a:gd name="connsiteY12" fmla="*/ -342 h 179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6726" h="179117">
                    <a:moveTo>
                      <a:pt x="94875" y="-342"/>
                    </a:moveTo>
                    <a:lnTo>
                      <a:pt x="94875" y="14974"/>
                    </a:lnTo>
                    <a:lnTo>
                      <a:pt x="34391" y="14974"/>
                    </a:lnTo>
                    <a:lnTo>
                      <a:pt x="34391" y="72353"/>
                    </a:lnTo>
                    <a:lnTo>
                      <a:pt x="93170" y="72353"/>
                    </a:lnTo>
                    <a:lnTo>
                      <a:pt x="93170" y="87659"/>
                    </a:lnTo>
                    <a:lnTo>
                      <a:pt x="34391" y="87659"/>
                    </a:lnTo>
                    <a:lnTo>
                      <a:pt x="34391" y="162154"/>
                    </a:lnTo>
                    <a:lnTo>
                      <a:pt x="96570" y="162154"/>
                    </a:lnTo>
                    <a:lnTo>
                      <a:pt x="96570" y="178776"/>
                    </a:lnTo>
                    <a:lnTo>
                      <a:pt x="-156" y="178776"/>
                    </a:lnTo>
                    <a:lnTo>
                      <a:pt x="-156" y="-342"/>
                    </a:lnTo>
                    <a:lnTo>
                      <a:pt x="94875" y="-34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56" name="Freihandform: Form 55">
                <a:extLst>
                  <a:ext uri="{FF2B5EF4-FFF2-40B4-BE49-F238E27FC236}">
                    <a16:creationId xmlns:a16="http://schemas.microsoft.com/office/drawing/2014/main" id="{67CC28BF-B817-4CB0-8D65-D9910393AB11}"/>
                  </a:ext>
                </a:extLst>
              </p:cNvPr>
              <p:cNvSpPr/>
              <p:nvPr/>
            </p:nvSpPr>
            <p:spPr>
              <a:xfrm>
                <a:off x="6812307" y="1375307"/>
                <a:ext cx="33947" cy="179117"/>
              </a:xfrm>
              <a:custGeom>
                <a:avLst/>
                <a:gdLst>
                  <a:gd name="connsiteX0" fmla="*/ -156 w 33947"/>
                  <a:gd name="connsiteY0" fmla="*/ -342 h 179117"/>
                  <a:gd name="connsiteX1" fmla="*/ 33791 w 33947"/>
                  <a:gd name="connsiteY1" fmla="*/ -342 h 179117"/>
                  <a:gd name="connsiteX2" fmla="*/ 33791 w 33947"/>
                  <a:gd name="connsiteY2" fmla="*/ 178776 h 179117"/>
                  <a:gd name="connsiteX3" fmla="*/ -156 w 33947"/>
                  <a:gd name="connsiteY3" fmla="*/ 178776 h 179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947" h="179117">
                    <a:moveTo>
                      <a:pt x="-156" y="-342"/>
                    </a:moveTo>
                    <a:lnTo>
                      <a:pt x="33791" y="-342"/>
                    </a:lnTo>
                    <a:lnTo>
                      <a:pt x="33791" y="178776"/>
                    </a:lnTo>
                    <a:lnTo>
                      <a:pt x="-156" y="17877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57" name="Freihandform: Form 56">
                <a:extLst>
                  <a:ext uri="{FF2B5EF4-FFF2-40B4-BE49-F238E27FC236}">
                    <a16:creationId xmlns:a16="http://schemas.microsoft.com/office/drawing/2014/main" id="{F0C6E775-E137-48CB-8C9B-65BE4A049C8D}"/>
                  </a:ext>
                </a:extLst>
              </p:cNvPr>
              <p:cNvSpPr/>
              <p:nvPr/>
            </p:nvSpPr>
            <p:spPr>
              <a:xfrm>
                <a:off x="6886763" y="1375307"/>
                <a:ext cx="119986" cy="179117"/>
              </a:xfrm>
              <a:custGeom>
                <a:avLst/>
                <a:gdLst>
                  <a:gd name="connsiteX0" fmla="*/ -156 w 119986"/>
                  <a:gd name="connsiteY0" fmla="*/ -342 h 179117"/>
                  <a:gd name="connsiteX1" fmla="*/ 119830 w 119986"/>
                  <a:gd name="connsiteY1" fmla="*/ -342 h 179117"/>
                  <a:gd name="connsiteX2" fmla="*/ 119830 w 119986"/>
                  <a:gd name="connsiteY2" fmla="*/ 15393 h 179117"/>
                  <a:gd name="connsiteX3" fmla="*/ 76472 w 119986"/>
                  <a:gd name="connsiteY3" fmla="*/ 15393 h 179117"/>
                  <a:gd name="connsiteX4" fmla="*/ 76472 w 119986"/>
                  <a:gd name="connsiteY4" fmla="*/ 178776 h 179117"/>
                  <a:gd name="connsiteX5" fmla="*/ 43630 w 119986"/>
                  <a:gd name="connsiteY5" fmla="*/ 178776 h 179117"/>
                  <a:gd name="connsiteX6" fmla="*/ 43630 w 119986"/>
                  <a:gd name="connsiteY6" fmla="*/ 16251 h 179117"/>
                  <a:gd name="connsiteX7" fmla="*/ -156 w 119986"/>
                  <a:gd name="connsiteY7" fmla="*/ 16251 h 179117"/>
                  <a:gd name="connsiteX8" fmla="*/ -156 w 119986"/>
                  <a:gd name="connsiteY8" fmla="*/ -342 h 179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9986" h="179117">
                    <a:moveTo>
                      <a:pt x="-156" y="-342"/>
                    </a:moveTo>
                    <a:lnTo>
                      <a:pt x="119830" y="-342"/>
                    </a:lnTo>
                    <a:lnTo>
                      <a:pt x="119830" y="15393"/>
                    </a:lnTo>
                    <a:lnTo>
                      <a:pt x="76472" y="15393"/>
                    </a:lnTo>
                    <a:lnTo>
                      <a:pt x="76472" y="178776"/>
                    </a:lnTo>
                    <a:lnTo>
                      <a:pt x="43630" y="178776"/>
                    </a:lnTo>
                    <a:lnTo>
                      <a:pt x="43630" y="16251"/>
                    </a:lnTo>
                    <a:lnTo>
                      <a:pt x="-156" y="16251"/>
                    </a:lnTo>
                    <a:lnTo>
                      <a:pt x="-156" y="-34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58" name="Freihandform: Form 57">
                <a:extLst>
                  <a:ext uri="{FF2B5EF4-FFF2-40B4-BE49-F238E27FC236}">
                    <a16:creationId xmlns:a16="http://schemas.microsoft.com/office/drawing/2014/main" id="{122441A8-8312-411D-8984-FA195EFCFA5C}"/>
                  </a:ext>
                </a:extLst>
              </p:cNvPr>
              <p:cNvSpPr/>
              <p:nvPr/>
            </p:nvSpPr>
            <p:spPr>
              <a:xfrm>
                <a:off x="5670344" y="1375307"/>
                <a:ext cx="134978" cy="181517"/>
              </a:xfrm>
              <a:custGeom>
                <a:avLst/>
                <a:gdLst>
                  <a:gd name="connsiteX0" fmla="*/ -156 w 134978"/>
                  <a:gd name="connsiteY0" fmla="*/ 97670 h 181517"/>
                  <a:gd name="connsiteX1" fmla="*/ 6 w 134978"/>
                  <a:gd name="connsiteY1" fmla="*/ 113320 h 181517"/>
                  <a:gd name="connsiteX2" fmla="*/ 70300 w 134978"/>
                  <a:gd name="connsiteY2" fmla="*/ 181176 h 181517"/>
                  <a:gd name="connsiteX3" fmla="*/ 134708 w 134978"/>
                  <a:gd name="connsiteY3" fmla="*/ 96556 h 181517"/>
                  <a:gd name="connsiteX4" fmla="*/ 134823 w 134978"/>
                  <a:gd name="connsiteY4" fmla="*/ -342 h 181517"/>
                  <a:gd name="connsiteX5" fmla="*/ 119945 w 134978"/>
                  <a:gd name="connsiteY5" fmla="*/ -342 h 181517"/>
                  <a:gd name="connsiteX6" fmla="*/ 119945 w 134978"/>
                  <a:gd name="connsiteY6" fmla="*/ 97127 h 181517"/>
                  <a:gd name="connsiteX7" fmla="*/ 80464 w 134978"/>
                  <a:gd name="connsiteY7" fmla="*/ 163526 h 181517"/>
                  <a:gd name="connsiteX8" fmla="*/ 34944 w 134978"/>
                  <a:gd name="connsiteY8" fmla="*/ 102252 h 181517"/>
                  <a:gd name="connsiteX9" fmla="*/ 34944 w 134978"/>
                  <a:gd name="connsiteY9" fmla="*/ -342 h 181517"/>
                  <a:gd name="connsiteX10" fmla="*/ -156 w 134978"/>
                  <a:gd name="connsiteY10" fmla="*/ -342 h 181517"/>
                  <a:gd name="connsiteX11" fmla="*/ -156 w 134978"/>
                  <a:gd name="connsiteY11" fmla="*/ 97670 h 181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4978" h="181517">
                    <a:moveTo>
                      <a:pt x="-156" y="97670"/>
                    </a:moveTo>
                    <a:cubicBezTo>
                      <a:pt x="-137" y="104033"/>
                      <a:pt x="6" y="108938"/>
                      <a:pt x="6" y="113320"/>
                    </a:cubicBezTo>
                    <a:cubicBezTo>
                      <a:pt x="6" y="161831"/>
                      <a:pt x="30762" y="181176"/>
                      <a:pt x="70300" y="181176"/>
                    </a:cubicBezTo>
                    <a:cubicBezTo>
                      <a:pt x="115154" y="181176"/>
                      <a:pt x="134708" y="156411"/>
                      <a:pt x="134708" y="96556"/>
                    </a:cubicBezTo>
                    <a:lnTo>
                      <a:pt x="134823" y="-342"/>
                    </a:lnTo>
                    <a:lnTo>
                      <a:pt x="119945" y="-342"/>
                    </a:lnTo>
                    <a:lnTo>
                      <a:pt x="119945" y="97127"/>
                    </a:lnTo>
                    <a:cubicBezTo>
                      <a:pt x="119354" y="138590"/>
                      <a:pt x="112668" y="163526"/>
                      <a:pt x="80464" y="163526"/>
                    </a:cubicBezTo>
                    <a:cubicBezTo>
                      <a:pt x="52431" y="163526"/>
                      <a:pt x="36868" y="154544"/>
                      <a:pt x="34944" y="102252"/>
                    </a:cubicBezTo>
                    <a:lnTo>
                      <a:pt x="34944" y="-342"/>
                    </a:lnTo>
                    <a:lnTo>
                      <a:pt x="-156" y="-342"/>
                    </a:lnTo>
                    <a:lnTo>
                      <a:pt x="-156" y="9767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59" name="Freihandform: Form 58">
                <a:extLst>
                  <a:ext uri="{FF2B5EF4-FFF2-40B4-BE49-F238E27FC236}">
                    <a16:creationId xmlns:a16="http://schemas.microsoft.com/office/drawing/2014/main" id="{0CA99DB2-E01E-4C45-9426-0D8E35C4579A}"/>
                  </a:ext>
                </a:extLst>
              </p:cNvPr>
              <p:cNvSpPr/>
              <p:nvPr/>
            </p:nvSpPr>
            <p:spPr>
              <a:xfrm>
                <a:off x="7170797" y="1375307"/>
                <a:ext cx="119976" cy="179117"/>
              </a:xfrm>
              <a:custGeom>
                <a:avLst/>
                <a:gdLst>
                  <a:gd name="connsiteX0" fmla="*/ -156 w 119976"/>
                  <a:gd name="connsiteY0" fmla="*/ -342 h 179117"/>
                  <a:gd name="connsiteX1" fmla="*/ 119821 w 119976"/>
                  <a:gd name="connsiteY1" fmla="*/ -342 h 179117"/>
                  <a:gd name="connsiteX2" fmla="*/ 119821 w 119976"/>
                  <a:gd name="connsiteY2" fmla="*/ 15393 h 179117"/>
                  <a:gd name="connsiteX3" fmla="*/ 76473 w 119976"/>
                  <a:gd name="connsiteY3" fmla="*/ 15393 h 179117"/>
                  <a:gd name="connsiteX4" fmla="*/ 76473 w 119976"/>
                  <a:gd name="connsiteY4" fmla="*/ 178776 h 179117"/>
                  <a:gd name="connsiteX5" fmla="*/ 43621 w 119976"/>
                  <a:gd name="connsiteY5" fmla="*/ 178776 h 179117"/>
                  <a:gd name="connsiteX6" fmla="*/ 43621 w 119976"/>
                  <a:gd name="connsiteY6" fmla="*/ 16251 h 179117"/>
                  <a:gd name="connsiteX7" fmla="*/ -156 w 119976"/>
                  <a:gd name="connsiteY7" fmla="*/ 16251 h 179117"/>
                  <a:gd name="connsiteX8" fmla="*/ -156 w 119976"/>
                  <a:gd name="connsiteY8" fmla="*/ -342 h 179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9976" h="179117">
                    <a:moveTo>
                      <a:pt x="-156" y="-342"/>
                    </a:moveTo>
                    <a:lnTo>
                      <a:pt x="119821" y="-342"/>
                    </a:lnTo>
                    <a:lnTo>
                      <a:pt x="119821" y="15393"/>
                    </a:lnTo>
                    <a:lnTo>
                      <a:pt x="76473" y="15393"/>
                    </a:lnTo>
                    <a:lnTo>
                      <a:pt x="76473" y="178776"/>
                    </a:lnTo>
                    <a:lnTo>
                      <a:pt x="43621" y="178776"/>
                    </a:lnTo>
                    <a:lnTo>
                      <a:pt x="43621" y="16251"/>
                    </a:lnTo>
                    <a:lnTo>
                      <a:pt x="-156" y="16251"/>
                    </a:lnTo>
                    <a:lnTo>
                      <a:pt x="-156" y="-34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60" name="Freihandform: Form 59">
                <a:extLst>
                  <a:ext uri="{FF2B5EF4-FFF2-40B4-BE49-F238E27FC236}">
                    <a16:creationId xmlns:a16="http://schemas.microsoft.com/office/drawing/2014/main" id="{2331BAAB-4CF7-4750-B3AB-073A5F9178B4}"/>
                  </a:ext>
                </a:extLst>
              </p:cNvPr>
              <p:cNvSpPr/>
              <p:nvPr/>
            </p:nvSpPr>
            <p:spPr>
              <a:xfrm>
                <a:off x="6487015" y="1375307"/>
                <a:ext cx="133073" cy="179117"/>
              </a:xfrm>
              <a:custGeom>
                <a:avLst/>
                <a:gdLst>
                  <a:gd name="connsiteX0" fmla="*/ 85169 w 133073"/>
                  <a:gd name="connsiteY0" fmla="*/ 49293 h 179117"/>
                  <a:gd name="connsiteX1" fmla="*/ 43326 w 133073"/>
                  <a:gd name="connsiteY1" fmla="*/ 86154 h 179117"/>
                  <a:gd name="connsiteX2" fmla="*/ 34163 w 133073"/>
                  <a:gd name="connsiteY2" fmla="*/ 85993 h 179117"/>
                  <a:gd name="connsiteX3" fmla="*/ 34163 w 133073"/>
                  <a:gd name="connsiteY3" fmla="*/ 13250 h 179117"/>
                  <a:gd name="connsiteX4" fmla="*/ 85169 w 133073"/>
                  <a:gd name="connsiteY4" fmla="*/ 49293 h 179117"/>
                  <a:gd name="connsiteX5" fmla="*/ 93284 w 133073"/>
                  <a:gd name="connsiteY5" fmla="*/ 178776 h 179117"/>
                  <a:gd name="connsiteX6" fmla="*/ 132918 w 133073"/>
                  <a:gd name="connsiteY6" fmla="*/ 178776 h 179117"/>
                  <a:gd name="connsiteX7" fmla="*/ 77587 w 133073"/>
                  <a:gd name="connsiteY7" fmla="*/ 89764 h 179117"/>
                  <a:gd name="connsiteX8" fmla="*/ 117211 w 133073"/>
                  <a:gd name="connsiteY8" fmla="*/ 42397 h 179117"/>
                  <a:gd name="connsiteX9" fmla="*/ 100590 w 133073"/>
                  <a:gd name="connsiteY9" fmla="*/ 8411 h 179117"/>
                  <a:gd name="connsiteX10" fmla="*/ 56356 w 133073"/>
                  <a:gd name="connsiteY10" fmla="*/ -342 h 179117"/>
                  <a:gd name="connsiteX11" fmla="*/ -156 w 133073"/>
                  <a:gd name="connsiteY11" fmla="*/ -342 h 179117"/>
                  <a:gd name="connsiteX12" fmla="*/ -156 w 133073"/>
                  <a:gd name="connsiteY12" fmla="*/ 178776 h 179117"/>
                  <a:gd name="connsiteX13" fmla="*/ 34163 w 133073"/>
                  <a:gd name="connsiteY13" fmla="*/ 178776 h 179117"/>
                  <a:gd name="connsiteX14" fmla="*/ 34163 w 133073"/>
                  <a:gd name="connsiteY14" fmla="*/ 94994 h 179117"/>
                  <a:gd name="connsiteX15" fmla="*/ 44840 w 133073"/>
                  <a:gd name="connsiteY15" fmla="*/ 94994 h 179117"/>
                  <a:gd name="connsiteX16" fmla="*/ 93284 w 133073"/>
                  <a:gd name="connsiteY16" fmla="*/ 178776 h 179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3073" h="179117">
                    <a:moveTo>
                      <a:pt x="85169" y="49293"/>
                    </a:moveTo>
                    <a:cubicBezTo>
                      <a:pt x="85169" y="73496"/>
                      <a:pt x="76587" y="86202"/>
                      <a:pt x="43326" y="86154"/>
                    </a:cubicBezTo>
                    <a:cubicBezTo>
                      <a:pt x="41535" y="86154"/>
                      <a:pt x="36210" y="86250"/>
                      <a:pt x="34163" y="85993"/>
                    </a:cubicBezTo>
                    <a:lnTo>
                      <a:pt x="34163" y="13250"/>
                    </a:lnTo>
                    <a:cubicBezTo>
                      <a:pt x="72863" y="12974"/>
                      <a:pt x="85169" y="18918"/>
                      <a:pt x="85169" y="49293"/>
                    </a:cubicBezTo>
                    <a:close/>
                    <a:moveTo>
                      <a:pt x="93284" y="178776"/>
                    </a:moveTo>
                    <a:lnTo>
                      <a:pt x="132918" y="178776"/>
                    </a:lnTo>
                    <a:cubicBezTo>
                      <a:pt x="114249" y="149677"/>
                      <a:pt x="93941" y="118854"/>
                      <a:pt x="77587" y="89764"/>
                    </a:cubicBezTo>
                    <a:cubicBezTo>
                      <a:pt x="102885" y="83326"/>
                      <a:pt x="117211" y="67362"/>
                      <a:pt x="117211" y="42397"/>
                    </a:cubicBezTo>
                    <a:cubicBezTo>
                      <a:pt x="117211" y="27204"/>
                      <a:pt x="110810" y="15879"/>
                      <a:pt x="100590" y="8411"/>
                    </a:cubicBezTo>
                    <a:cubicBezTo>
                      <a:pt x="91646" y="1972"/>
                      <a:pt x="82178" y="-342"/>
                      <a:pt x="56356" y="-342"/>
                    </a:cubicBezTo>
                    <a:lnTo>
                      <a:pt x="-156" y="-342"/>
                    </a:lnTo>
                    <a:lnTo>
                      <a:pt x="-156" y="178776"/>
                    </a:lnTo>
                    <a:lnTo>
                      <a:pt x="34163" y="178776"/>
                    </a:lnTo>
                    <a:lnTo>
                      <a:pt x="34163" y="94994"/>
                    </a:lnTo>
                    <a:lnTo>
                      <a:pt x="44840" y="94994"/>
                    </a:lnTo>
                    <a:lnTo>
                      <a:pt x="93284" y="17877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61" name="Freihandform: Form 60">
                <a:extLst>
                  <a:ext uri="{FF2B5EF4-FFF2-40B4-BE49-F238E27FC236}">
                    <a16:creationId xmlns:a16="http://schemas.microsoft.com/office/drawing/2014/main" id="{2F4447E6-CA28-431E-A096-809CB42260D4}"/>
                  </a:ext>
                </a:extLst>
              </p:cNvPr>
              <p:cNvSpPr/>
              <p:nvPr/>
            </p:nvSpPr>
            <p:spPr>
              <a:xfrm>
                <a:off x="5830334" y="1610289"/>
                <a:ext cx="147942" cy="178375"/>
              </a:xfrm>
              <a:custGeom>
                <a:avLst/>
                <a:gdLst>
                  <a:gd name="connsiteX0" fmla="*/ 41030 w 147942"/>
                  <a:gd name="connsiteY0" fmla="*/ 110796 h 178374"/>
                  <a:gd name="connsiteX1" fmla="*/ 86322 w 147942"/>
                  <a:gd name="connsiteY1" fmla="*/ 110796 h 178374"/>
                  <a:gd name="connsiteX2" fmla="*/ 64233 w 147942"/>
                  <a:gd name="connsiteY2" fmla="*/ 44197 h 178374"/>
                  <a:gd name="connsiteX3" fmla="*/ 41030 w 147942"/>
                  <a:gd name="connsiteY3" fmla="*/ 110796 h 178374"/>
                  <a:gd name="connsiteX4" fmla="*/ 82940 w 147942"/>
                  <a:gd name="connsiteY4" fmla="*/ -342 h 178374"/>
                  <a:gd name="connsiteX5" fmla="*/ 65357 w 147942"/>
                  <a:gd name="connsiteY5" fmla="*/ -342 h 178374"/>
                  <a:gd name="connsiteX6" fmla="*/ -156 w 147942"/>
                  <a:gd name="connsiteY6" fmla="*/ 178033 h 178374"/>
                  <a:gd name="connsiteX7" fmla="*/ 16532 w 147942"/>
                  <a:gd name="connsiteY7" fmla="*/ 178033 h 178374"/>
                  <a:gd name="connsiteX8" fmla="*/ 36782 w 147942"/>
                  <a:gd name="connsiteY8" fmla="*/ 123302 h 178374"/>
                  <a:gd name="connsiteX9" fmla="*/ 90951 w 147942"/>
                  <a:gd name="connsiteY9" fmla="*/ 123302 h 178374"/>
                  <a:gd name="connsiteX10" fmla="*/ 107639 w 147942"/>
                  <a:gd name="connsiteY10" fmla="*/ 178033 h 178374"/>
                  <a:gd name="connsiteX11" fmla="*/ 147786 w 147942"/>
                  <a:gd name="connsiteY11" fmla="*/ 178033 h 178374"/>
                  <a:gd name="connsiteX12" fmla="*/ 82940 w 147942"/>
                  <a:gd name="connsiteY12" fmla="*/ -342 h 1783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7942" h="178374">
                    <a:moveTo>
                      <a:pt x="41030" y="110796"/>
                    </a:moveTo>
                    <a:lnTo>
                      <a:pt x="86322" y="110796"/>
                    </a:lnTo>
                    <a:cubicBezTo>
                      <a:pt x="79587" y="89907"/>
                      <a:pt x="71663" y="64323"/>
                      <a:pt x="64233" y="44197"/>
                    </a:cubicBezTo>
                    <a:cubicBezTo>
                      <a:pt x="56223" y="67895"/>
                      <a:pt x="50707" y="84088"/>
                      <a:pt x="41030" y="110796"/>
                    </a:cubicBezTo>
                    <a:close/>
                    <a:moveTo>
                      <a:pt x="82940" y="-342"/>
                    </a:moveTo>
                    <a:lnTo>
                      <a:pt x="65357" y="-342"/>
                    </a:lnTo>
                    <a:lnTo>
                      <a:pt x="-156" y="178033"/>
                    </a:lnTo>
                    <a:lnTo>
                      <a:pt x="16532" y="178033"/>
                    </a:lnTo>
                    <a:lnTo>
                      <a:pt x="36782" y="123302"/>
                    </a:lnTo>
                    <a:lnTo>
                      <a:pt x="90951" y="123302"/>
                    </a:lnTo>
                    <a:lnTo>
                      <a:pt x="107639" y="178033"/>
                    </a:lnTo>
                    <a:lnTo>
                      <a:pt x="147786" y="178033"/>
                    </a:lnTo>
                    <a:lnTo>
                      <a:pt x="82940" y="-34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62" name="Freihandform: Form 61">
                <a:extLst>
                  <a:ext uri="{FF2B5EF4-FFF2-40B4-BE49-F238E27FC236}">
                    <a16:creationId xmlns:a16="http://schemas.microsoft.com/office/drawing/2014/main" id="{D48A1D3F-D6CC-4800-92A5-1018739AEE62}"/>
                  </a:ext>
                </a:extLst>
              </p:cNvPr>
              <p:cNvSpPr/>
              <p:nvPr/>
            </p:nvSpPr>
            <p:spPr>
              <a:xfrm>
                <a:off x="6159955" y="1610404"/>
                <a:ext cx="132426" cy="178260"/>
              </a:xfrm>
              <a:custGeom>
                <a:avLst/>
                <a:gdLst>
                  <a:gd name="connsiteX0" fmla="*/ 85150 w 132426"/>
                  <a:gd name="connsiteY0" fmla="*/ 48436 h 178260"/>
                  <a:gd name="connsiteX1" fmla="*/ 43307 w 132426"/>
                  <a:gd name="connsiteY1" fmla="*/ 85307 h 178260"/>
                  <a:gd name="connsiteX2" fmla="*/ 34153 w 132426"/>
                  <a:gd name="connsiteY2" fmla="*/ 85135 h 178260"/>
                  <a:gd name="connsiteX3" fmla="*/ 34153 w 132426"/>
                  <a:gd name="connsiteY3" fmla="*/ 12393 h 178260"/>
                  <a:gd name="connsiteX4" fmla="*/ 85150 w 132426"/>
                  <a:gd name="connsiteY4" fmla="*/ 48436 h 178260"/>
                  <a:gd name="connsiteX5" fmla="*/ 92637 w 132426"/>
                  <a:gd name="connsiteY5" fmla="*/ 177919 h 178260"/>
                  <a:gd name="connsiteX6" fmla="*/ 132270 w 132426"/>
                  <a:gd name="connsiteY6" fmla="*/ 177919 h 178260"/>
                  <a:gd name="connsiteX7" fmla="*/ 77578 w 132426"/>
                  <a:gd name="connsiteY7" fmla="*/ 89774 h 178260"/>
                  <a:gd name="connsiteX8" fmla="*/ 117202 w 132426"/>
                  <a:gd name="connsiteY8" fmla="*/ 42406 h 178260"/>
                  <a:gd name="connsiteX9" fmla="*/ 100581 w 132426"/>
                  <a:gd name="connsiteY9" fmla="*/ 8421 h 178260"/>
                  <a:gd name="connsiteX10" fmla="*/ 56356 w 132426"/>
                  <a:gd name="connsiteY10" fmla="*/ -342 h 178260"/>
                  <a:gd name="connsiteX11" fmla="*/ -156 w 132426"/>
                  <a:gd name="connsiteY11" fmla="*/ -342 h 178260"/>
                  <a:gd name="connsiteX12" fmla="*/ -156 w 132426"/>
                  <a:gd name="connsiteY12" fmla="*/ 177919 h 178260"/>
                  <a:gd name="connsiteX13" fmla="*/ 34163 w 132426"/>
                  <a:gd name="connsiteY13" fmla="*/ 177919 h 178260"/>
                  <a:gd name="connsiteX14" fmla="*/ 34163 w 132426"/>
                  <a:gd name="connsiteY14" fmla="*/ 95003 h 178260"/>
                  <a:gd name="connsiteX15" fmla="*/ 44831 w 132426"/>
                  <a:gd name="connsiteY15" fmla="*/ 94984 h 178260"/>
                  <a:gd name="connsiteX16" fmla="*/ 92637 w 132426"/>
                  <a:gd name="connsiteY16" fmla="*/ 177919 h 178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2426" h="178260">
                    <a:moveTo>
                      <a:pt x="85150" y="48436"/>
                    </a:moveTo>
                    <a:cubicBezTo>
                      <a:pt x="85150" y="72639"/>
                      <a:pt x="76568" y="85364"/>
                      <a:pt x="43307" y="85307"/>
                    </a:cubicBezTo>
                    <a:cubicBezTo>
                      <a:pt x="41516" y="85307"/>
                      <a:pt x="36201" y="85402"/>
                      <a:pt x="34153" y="85135"/>
                    </a:cubicBezTo>
                    <a:lnTo>
                      <a:pt x="34153" y="12393"/>
                    </a:lnTo>
                    <a:cubicBezTo>
                      <a:pt x="72844" y="12126"/>
                      <a:pt x="85150" y="18060"/>
                      <a:pt x="85150" y="48436"/>
                    </a:cubicBezTo>
                    <a:close/>
                    <a:moveTo>
                      <a:pt x="92637" y="177919"/>
                    </a:moveTo>
                    <a:lnTo>
                      <a:pt x="132270" y="177919"/>
                    </a:lnTo>
                    <a:cubicBezTo>
                      <a:pt x="113601" y="148820"/>
                      <a:pt x="93942" y="118873"/>
                      <a:pt x="77578" y="89774"/>
                    </a:cubicBezTo>
                    <a:cubicBezTo>
                      <a:pt x="102886" y="83335"/>
                      <a:pt x="117202" y="67371"/>
                      <a:pt x="117202" y="42406"/>
                    </a:cubicBezTo>
                    <a:cubicBezTo>
                      <a:pt x="117202" y="27205"/>
                      <a:pt x="110810" y="15879"/>
                      <a:pt x="100581" y="8421"/>
                    </a:cubicBezTo>
                    <a:cubicBezTo>
                      <a:pt x="91637" y="1982"/>
                      <a:pt x="82178" y="-342"/>
                      <a:pt x="56356" y="-342"/>
                    </a:cubicBezTo>
                    <a:lnTo>
                      <a:pt x="-156" y="-342"/>
                    </a:lnTo>
                    <a:lnTo>
                      <a:pt x="-156" y="177919"/>
                    </a:lnTo>
                    <a:lnTo>
                      <a:pt x="34163" y="177919"/>
                    </a:lnTo>
                    <a:lnTo>
                      <a:pt x="34163" y="95003"/>
                    </a:lnTo>
                    <a:lnTo>
                      <a:pt x="44831" y="94984"/>
                    </a:lnTo>
                    <a:lnTo>
                      <a:pt x="92637" y="17791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63" name="Freihandform: Form 62">
                <a:extLst>
                  <a:ext uri="{FF2B5EF4-FFF2-40B4-BE49-F238E27FC236}">
                    <a16:creationId xmlns:a16="http://schemas.microsoft.com/office/drawing/2014/main" id="{AACFE52F-0B4C-494D-92CD-48E3F3D5CA47}"/>
                  </a:ext>
                </a:extLst>
              </p:cNvPr>
              <p:cNvSpPr/>
              <p:nvPr/>
            </p:nvSpPr>
            <p:spPr>
              <a:xfrm>
                <a:off x="5670341" y="1610287"/>
                <a:ext cx="129063" cy="178393"/>
              </a:xfrm>
              <a:custGeom>
                <a:avLst/>
                <a:gdLst>
                  <a:gd name="connsiteX0" fmla="*/ 34334 w 129063"/>
                  <a:gd name="connsiteY0" fmla="*/ 90241 h 178393"/>
                  <a:gd name="connsiteX1" fmla="*/ 53556 w 129063"/>
                  <a:gd name="connsiteY1" fmla="*/ 90241 h 178393"/>
                  <a:gd name="connsiteX2" fmla="*/ 89998 w 129063"/>
                  <a:gd name="connsiteY2" fmla="*/ 128169 h 178393"/>
                  <a:gd name="connsiteX3" fmla="*/ 57965 w 129063"/>
                  <a:gd name="connsiteY3" fmla="*/ 164841 h 178393"/>
                  <a:gd name="connsiteX4" fmla="*/ 34334 w 129063"/>
                  <a:gd name="connsiteY4" fmla="*/ 164803 h 178393"/>
                  <a:gd name="connsiteX5" fmla="*/ 34334 w 129063"/>
                  <a:gd name="connsiteY5" fmla="*/ 90241 h 178393"/>
                  <a:gd name="connsiteX6" fmla="*/ 88626 w 129063"/>
                  <a:gd name="connsiteY6" fmla="*/ 44702 h 178393"/>
                  <a:gd name="connsiteX7" fmla="*/ 54384 w 129063"/>
                  <a:gd name="connsiteY7" fmla="*/ 77849 h 178393"/>
                  <a:gd name="connsiteX8" fmla="*/ 34429 w 129063"/>
                  <a:gd name="connsiteY8" fmla="*/ 77849 h 178393"/>
                  <a:gd name="connsiteX9" fmla="*/ 34429 w 129063"/>
                  <a:gd name="connsiteY9" fmla="*/ 12479 h 178393"/>
                  <a:gd name="connsiteX10" fmla="*/ 55746 w 129063"/>
                  <a:gd name="connsiteY10" fmla="*/ 12479 h 178393"/>
                  <a:gd name="connsiteX11" fmla="*/ 88626 w 129063"/>
                  <a:gd name="connsiteY11" fmla="*/ 44702 h 178393"/>
                  <a:gd name="connsiteX12" fmla="*/ -156 w 129063"/>
                  <a:gd name="connsiteY12" fmla="*/ -342 h 178393"/>
                  <a:gd name="connsiteX13" fmla="*/ -156 w 129063"/>
                  <a:gd name="connsiteY13" fmla="*/ 178033 h 178393"/>
                  <a:gd name="connsiteX14" fmla="*/ 66576 w 129063"/>
                  <a:gd name="connsiteY14" fmla="*/ 178052 h 178393"/>
                  <a:gd name="connsiteX15" fmla="*/ 128908 w 129063"/>
                  <a:gd name="connsiteY15" fmla="*/ 126369 h 178393"/>
                  <a:gd name="connsiteX16" fmla="*/ 80635 w 129063"/>
                  <a:gd name="connsiteY16" fmla="*/ 82945 h 178393"/>
                  <a:gd name="connsiteX17" fmla="*/ 124345 w 129063"/>
                  <a:gd name="connsiteY17" fmla="*/ 39787 h 178393"/>
                  <a:gd name="connsiteX18" fmla="*/ 70177 w 129063"/>
                  <a:gd name="connsiteY18" fmla="*/ -266 h 178393"/>
                  <a:gd name="connsiteX19" fmla="*/ -156 w 129063"/>
                  <a:gd name="connsiteY19" fmla="*/ -342 h 178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29063" h="178393">
                    <a:moveTo>
                      <a:pt x="34334" y="90241"/>
                    </a:moveTo>
                    <a:lnTo>
                      <a:pt x="53556" y="90241"/>
                    </a:lnTo>
                    <a:cubicBezTo>
                      <a:pt x="75006" y="90241"/>
                      <a:pt x="89998" y="104138"/>
                      <a:pt x="89998" y="128169"/>
                    </a:cubicBezTo>
                    <a:cubicBezTo>
                      <a:pt x="89998" y="150658"/>
                      <a:pt x="73787" y="164841"/>
                      <a:pt x="57965" y="164841"/>
                    </a:cubicBezTo>
                    <a:lnTo>
                      <a:pt x="34334" y="164803"/>
                    </a:lnTo>
                    <a:lnTo>
                      <a:pt x="34334" y="90241"/>
                    </a:lnTo>
                    <a:close/>
                    <a:moveTo>
                      <a:pt x="88626" y="44702"/>
                    </a:moveTo>
                    <a:cubicBezTo>
                      <a:pt x="88626" y="66676"/>
                      <a:pt x="69672" y="77849"/>
                      <a:pt x="54384" y="77849"/>
                    </a:cubicBezTo>
                    <a:lnTo>
                      <a:pt x="34429" y="77849"/>
                    </a:lnTo>
                    <a:lnTo>
                      <a:pt x="34429" y="12479"/>
                    </a:lnTo>
                    <a:lnTo>
                      <a:pt x="55746" y="12479"/>
                    </a:lnTo>
                    <a:cubicBezTo>
                      <a:pt x="76930" y="12479"/>
                      <a:pt x="88626" y="28166"/>
                      <a:pt x="88626" y="44702"/>
                    </a:cubicBezTo>
                    <a:close/>
                    <a:moveTo>
                      <a:pt x="-156" y="-342"/>
                    </a:moveTo>
                    <a:lnTo>
                      <a:pt x="-156" y="178033"/>
                    </a:lnTo>
                    <a:lnTo>
                      <a:pt x="66576" y="178052"/>
                    </a:lnTo>
                    <a:cubicBezTo>
                      <a:pt x="98494" y="178052"/>
                      <a:pt x="128908" y="163317"/>
                      <a:pt x="128908" y="126369"/>
                    </a:cubicBezTo>
                    <a:cubicBezTo>
                      <a:pt x="128908" y="95099"/>
                      <a:pt x="96999" y="83726"/>
                      <a:pt x="80635" y="82945"/>
                    </a:cubicBezTo>
                    <a:cubicBezTo>
                      <a:pt x="97266" y="79839"/>
                      <a:pt x="124345" y="67952"/>
                      <a:pt x="124345" y="39787"/>
                    </a:cubicBezTo>
                    <a:cubicBezTo>
                      <a:pt x="124345" y="11622"/>
                      <a:pt x="107219" y="-542"/>
                      <a:pt x="70177" y="-266"/>
                    </a:cubicBezTo>
                    <a:lnTo>
                      <a:pt x="-156" y="-34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64" name="Freihandform: Form 63">
                <a:extLst>
                  <a:ext uri="{FF2B5EF4-FFF2-40B4-BE49-F238E27FC236}">
                    <a16:creationId xmlns:a16="http://schemas.microsoft.com/office/drawing/2014/main" id="{992EA323-A07B-4B4D-8A3A-A50DA0A07056}"/>
                  </a:ext>
                </a:extLst>
              </p:cNvPr>
              <p:cNvSpPr/>
              <p:nvPr/>
            </p:nvSpPr>
            <p:spPr>
              <a:xfrm>
                <a:off x="7033768" y="1361045"/>
                <a:ext cx="26861" cy="26861"/>
              </a:xfrm>
              <a:custGeom>
                <a:avLst/>
                <a:gdLst>
                  <a:gd name="connsiteX0" fmla="*/ -156 w 26860"/>
                  <a:gd name="connsiteY0" fmla="*/ 13088 h 26860"/>
                  <a:gd name="connsiteX1" fmla="*/ 13274 w 26860"/>
                  <a:gd name="connsiteY1" fmla="*/ -342 h 26860"/>
                  <a:gd name="connsiteX2" fmla="*/ 26705 w 26860"/>
                  <a:gd name="connsiteY2" fmla="*/ 13088 h 26860"/>
                  <a:gd name="connsiteX3" fmla="*/ 13274 w 26860"/>
                  <a:gd name="connsiteY3" fmla="*/ 26519 h 26860"/>
                  <a:gd name="connsiteX4" fmla="*/ -156 w 26860"/>
                  <a:gd name="connsiteY4" fmla="*/ 13088 h 26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860" h="26860">
                    <a:moveTo>
                      <a:pt x="-156" y="13088"/>
                    </a:moveTo>
                    <a:cubicBezTo>
                      <a:pt x="-156" y="5668"/>
                      <a:pt x="5864" y="-342"/>
                      <a:pt x="13274" y="-342"/>
                    </a:cubicBezTo>
                    <a:cubicBezTo>
                      <a:pt x="20694" y="-342"/>
                      <a:pt x="26705" y="5668"/>
                      <a:pt x="26705" y="13088"/>
                    </a:cubicBezTo>
                    <a:cubicBezTo>
                      <a:pt x="26705" y="20508"/>
                      <a:pt x="20694" y="26519"/>
                      <a:pt x="13274" y="26519"/>
                    </a:cubicBezTo>
                    <a:cubicBezTo>
                      <a:pt x="5864" y="26519"/>
                      <a:pt x="-156" y="20508"/>
                      <a:pt x="-156" y="13088"/>
                    </a:cubicBezTo>
                    <a:close/>
                  </a:path>
                </a:pathLst>
              </a:custGeom>
              <a:grpFill/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65" name="Freihandform: Form 64">
                <a:extLst>
                  <a:ext uri="{FF2B5EF4-FFF2-40B4-BE49-F238E27FC236}">
                    <a16:creationId xmlns:a16="http://schemas.microsoft.com/office/drawing/2014/main" id="{3D40C6D5-3FB5-428A-927E-F49335DB5026}"/>
                  </a:ext>
                </a:extLst>
              </p:cNvPr>
              <p:cNvSpPr/>
              <p:nvPr/>
            </p:nvSpPr>
            <p:spPr>
              <a:xfrm>
                <a:off x="7117627" y="1361047"/>
                <a:ext cx="26861" cy="26861"/>
              </a:xfrm>
              <a:custGeom>
                <a:avLst/>
                <a:gdLst>
                  <a:gd name="connsiteX0" fmla="*/ -156 w 26860"/>
                  <a:gd name="connsiteY0" fmla="*/ 13088 h 26860"/>
                  <a:gd name="connsiteX1" fmla="*/ 13274 w 26860"/>
                  <a:gd name="connsiteY1" fmla="*/ -342 h 26860"/>
                  <a:gd name="connsiteX2" fmla="*/ 26705 w 26860"/>
                  <a:gd name="connsiteY2" fmla="*/ 13088 h 26860"/>
                  <a:gd name="connsiteX3" fmla="*/ 13274 w 26860"/>
                  <a:gd name="connsiteY3" fmla="*/ 26519 h 26860"/>
                  <a:gd name="connsiteX4" fmla="*/ -156 w 26860"/>
                  <a:gd name="connsiteY4" fmla="*/ 13088 h 26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860" h="26860">
                    <a:moveTo>
                      <a:pt x="-156" y="13088"/>
                    </a:moveTo>
                    <a:cubicBezTo>
                      <a:pt x="-156" y="5668"/>
                      <a:pt x="5864" y="-342"/>
                      <a:pt x="13274" y="-342"/>
                    </a:cubicBezTo>
                    <a:cubicBezTo>
                      <a:pt x="20694" y="-342"/>
                      <a:pt x="26705" y="5668"/>
                      <a:pt x="26705" y="13088"/>
                    </a:cubicBezTo>
                    <a:cubicBezTo>
                      <a:pt x="26705" y="20508"/>
                      <a:pt x="20694" y="26519"/>
                      <a:pt x="13274" y="26519"/>
                    </a:cubicBezTo>
                    <a:cubicBezTo>
                      <a:pt x="5864" y="26519"/>
                      <a:pt x="-156" y="20508"/>
                      <a:pt x="-156" y="13088"/>
                    </a:cubicBezTo>
                    <a:close/>
                  </a:path>
                </a:pathLst>
              </a:custGeom>
              <a:grpFill/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66" name="Freihandform: Form 65">
                <a:extLst>
                  <a:ext uri="{FF2B5EF4-FFF2-40B4-BE49-F238E27FC236}">
                    <a16:creationId xmlns:a16="http://schemas.microsoft.com/office/drawing/2014/main" id="{F28B5EBD-9528-4A59-B98C-332742F4BFB4}"/>
                  </a:ext>
                </a:extLst>
              </p:cNvPr>
              <p:cNvSpPr/>
              <p:nvPr/>
            </p:nvSpPr>
            <p:spPr>
              <a:xfrm>
                <a:off x="7015441" y="1374991"/>
                <a:ext cx="147952" cy="178354"/>
              </a:xfrm>
              <a:custGeom>
                <a:avLst/>
                <a:gdLst>
                  <a:gd name="connsiteX0" fmla="*/ 41040 w 147952"/>
                  <a:gd name="connsiteY0" fmla="*/ 110796 h 178355"/>
                  <a:gd name="connsiteX1" fmla="*/ 86331 w 147952"/>
                  <a:gd name="connsiteY1" fmla="*/ 110796 h 178355"/>
                  <a:gd name="connsiteX2" fmla="*/ 64243 w 147952"/>
                  <a:gd name="connsiteY2" fmla="*/ 44188 h 178355"/>
                  <a:gd name="connsiteX3" fmla="*/ 41040 w 147952"/>
                  <a:gd name="connsiteY3" fmla="*/ 110796 h 178355"/>
                  <a:gd name="connsiteX4" fmla="*/ 82950 w 147952"/>
                  <a:gd name="connsiteY4" fmla="*/ -342 h 178355"/>
                  <a:gd name="connsiteX5" fmla="*/ 65357 w 147952"/>
                  <a:gd name="connsiteY5" fmla="*/ -342 h 178355"/>
                  <a:gd name="connsiteX6" fmla="*/ -156 w 147952"/>
                  <a:gd name="connsiteY6" fmla="*/ 178014 h 178355"/>
                  <a:gd name="connsiteX7" fmla="*/ 16532 w 147952"/>
                  <a:gd name="connsiteY7" fmla="*/ 178014 h 178355"/>
                  <a:gd name="connsiteX8" fmla="*/ 36782 w 147952"/>
                  <a:gd name="connsiteY8" fmla="*/ 123293 h 178355"/>
                  <a:gd name="connsiteX9" fmla="*/ 90960 w 147952"/>
                  <a:gd name="connsiteY9" fmla="*/ 123293 h 178355"/>
                  <a:gd name="connsiteX10" fmla="*/ 107648 w 147952"/>
                  <a:gd name="connsiteY10" fmla="*/ 178014 h 178355"/>
                  <a:gd name="connsiteX11" fmla="*/ 147796 w 147952"/>
                  <a:gd name="connsiteY11" fmla="*/ 178014 h 178355"/>
                  <a:gd name="connsiteX12" fmla="*/ 82950 w 147952"/>
                  <a:gd name="connsiteY12" fmla="*/ -342 h 1783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7952" h="178355">
                    <a:moveTo>
                      <a:pt x="41040" y="110796"/>
                    </a:moveTo>
                    <a:lnTo>
                      <a:pt x="86331" y="110796"/>
                    </a:lnTo>
                    <a:cubicBezTo>
                      <a:pt x="79597" y="89898"/>
                      <a:pt x="71672" y="64314"/>
                      <a:pt x="64243" y="44188"/>
                    </a:cubicBezTo>
                    <a:cubicBezTo>
                      <a:pt x="56232" y="67886"/>
                      <a:pt x="50717" y="84078"/>
                      <a:pt x="41040" y="110796"/>
                    </a:cubicBezTo>
                    <a:close/>
                    <a:moveTo>
                      <a:pt x="82950" y="-342"/>
                    </a:moveTo>
                    <a:lnTo>
                      <a:pt x="65357" y="-342"/>
                    </a:lnTo>
                    <a:lnTo>
                      <a:pt x="-156" y="178014"/>
                    </a:lnTo>
                    <a:lnTo>
                      <a:pt x="16532" y="178014"/>
                    </a:lnTo>
                    <a:lnTo>
                      <a:pt x="36782" y="123293"/>
                    </a:lnTo>
                    <a:lnTo>
                      <a:pt x="90960" y="123293"/>
                    </a:lnTo>
                    <a:lnTo>
                      <a:pt x="107648" y="178014"/>
                    </a:lnTo>
                    <a:lnTo>
                      <a:pt x="147796" y="178014"/>
                    </a:lnTo>
                    <a:lnTo>
                      <a:pt x="82950" y="-34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3" name="Grafik 2">
            <a:extLst>
              <a:ext uri="{FF2B5EF4-FFF2-40B4-BE49-F238E27FC236}">
                <a16:creationId xmlns:a16="http://schemas.microsoft.com/office/drawing/2014/main" id="{4DEADEF9-3AFF-E30D-9841-AAF2C542A2F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35317" y="404812"/>
            <a:ext cx="1335739" cy="5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9561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eliebige*r Vortragende*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72AA9AF9-C1E4-45D7-81EE-22A40C9977F1}"/>
              </a:ext>
            </a:extLst>
          </p:cNvPr>
          <p:cNvSpPr/>
          <p:nvPr userDrawn="1"/>
        </p:nvSpPr>
        <p:spPr>
          <a:xfrm>
            <a:off x="1" y="68262"/>
            <a:ext cx="12192000" cy="67897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E8B9819-F136-4869-839D-BB089F223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48555" y="1397592"/>
            <a:ext cx="7092583" cy="776288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de-DE"/>
              <a:t>Beliebige*r Vortragende*r</a:t>
            </a:r>
            <a:br>
              <a:rPr lang="de-DE"/>
            </a:br>
            <a:r>
              <a:rPr lang="de-DE"/>
              <a:t>Zweite Zeile Ipsum</a:t>
            </a:r>
            <a:endParaRPr lang="en-US"/>
          </a:p>
        </p:txBody>
      </p:sp>
      <p:sp>
        <p:nvSpPr>
          <p:cNvPr id="39" name="Textplatzhalter 38">
            <a:extLst>
              <a:ext uri="{FF2B5EF4-FFF2-40B4-BE49-F238E27FC236}">
                <a16:creationId xmlns:a16="http://schemas.microsoft.com/office/drawing/2014/main" id="{7CB5CBC7-4143-4DEA-8809-9B114E002A77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4548557" y="2385194"/>
            <a:ext cx="7092583" cy="494571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>
                <a:solidFill>
                  <a:srgbClr val="4B4B4B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/>
              <a:t>Untertitel </a:t>
            </a:r>
            <a:r>
              <a:rPr lang="de-DE" err="1"/>
              <a:t>Lorem</a:t>
            </a:r>
            <a:br>
              <a:rPr lang="de-DE"/>
            </a:br>
            <a:r>
              <a:rPr lang="de-DE"/>
              <a:t>Zweite Zeile Ipsum</a:t>
            </a:r>
            <a:endParaRPr lang="en-US"/>
          </a:p>
        </p:txBody>
      </p:sp>
      <p:cxnSp>
        <p:nvCxnSpPr>
          <p:cNvPr id="136" name="Gerader Verbinder 135">
            <a:extLst>
              <a:ext uri="{FF2B5EF4-FFF2-40B4-BE49-F238E27FC236}">
                <a16:creationId xmlns:a16="http://schemas.microsoft.com/office/drawing/2014/main" id="{19B33EA7-9CE8-493B-9082-0F747F82D6A2}"/>
              </a:ext>
            </a:extLst>
          </p:cNvPr>
          <p:cNvCxnSpPr>
            <a:cxnSpLocks/>
          </p:cNvCxnSpPr>
          <p:nvPr userDrawn="1"/>
        </p:nvCxnSpPr>
        <p:spPr>
          <a:xfrm>
            <a:off x="4548555" y="1238116"/>
            <a:ext cx="708659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Rechteck 133">
            <a:extLst>
              <a:ext uri="{FF2B5EF4-FFF2-40B4-BE49-F238E27FC236}">
                <a16:creationId xmlns:a16="http://schemas.microsoft.com/office/drawing/2014/main" id="{5160DD39-B6E4-4C35-9F28-B07F49DEFDF7}"/>
              </a:ext>
            </a:extLst>
          </p:cNvPr>
          <p:cNvSpPr/>
          <p:nvPr userDrawn="1"/>
        </p:nvSpPr>
        <p:spPr>
          <a:xfrm>
            <a:off x="0" y="0"/>
            <a:ext cx="12192000" cy="682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138" name="Gerader Verbinder 137">
            <a:extLst>
              <a:ext uri="{FF2B5EF4-FFF2-40B4-BE49-F238E27FC236}">
                <a16:creationId xmlns:a16="http://schemas.microsoft.com/office/drawing/2014/main" id="{0A45966A-13AC-43DE-93A7-08E0DE51F97A}"/>
              </a:ext>
            </a:extLst>
          </p:cNvPr>
          <p:cNvCxnSpPr>
            <a:cxnSpLocks/>
          </p:cNvCxnSpPr>
          <p:nvPr userDrawn="1"/>
        </p:nvCxnSpPr>
        <p:spPr>
          <a:xfrm>
            <a:off x="4548554" y="1238116"/>
            <a:ext cx="7092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platzhalter 38">
            <a:extLst>
              <a:ext uri="{FF2B5EF4-FFF2-40B4-BE49-F238E27FC236}">
                <a16:creationId xmlns:a16="http://schemas.microsoft.com/office/drawing/2014/main" id="{86DF2652-0633-451E-ACFC-CBD7DD3682C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48555" y="3045601"/>
            <a:ext cx="7092583" cy="24288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200" b="1">
                <a:solidFill>
                  <a:srgbClr val="4B4B4B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err="1"/>
              <a:t>Titel</a:t>
            </a:r>
            <a:r>
              <a:rPr lang="en-US"/>
              <a:t> und Name der/des </a:t>
            </a:r>
            <a:r>
              <a:rPr lang="en-US" err="1"/>
              <a:t>Vortragenden</a:t>
            </a: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lvl="0"/>
            <a:endParaRPr lang="en-US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8A2D0A4-929C-4059-BBE7-4297BFE74BDA}"/>
              </a:ext>
            </a:extLst>
          </p:cNvPr>
          <p:cNvSpPr txBox="1"/>
          <p:nvPr userDrawn="1"/>
        </p:nvSpPr>
        <p:spPr>
          <a:xfrm>
            <a:off x="4548554" y="3413600"/>
            <a:ext cx="7106424" cy="154262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dirty="0">
                <a:solidFill>
                  <a:srgbClr val="4B4B4B"/>
                </a:solidFill>
              </a:rPr>
              <a:t>Universität Bayreuth,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dirty="0">
                <a:solidFill>
                  <a:srgbClr val="4B4B4B"/>
                </a:solidFill>
              </a:rPr>
              <a:t>Rechts- und Wirtschaftswissenschaftliche Fakultät</a:t>
            </a:r>
          </a:p>
          <a:p>
            <a:pPr lvl="0"/>
            <a:endParaRPr lang="de-DE" sz="1200" b="0" dirty="0">
              <a:solidFill>
                <a:srgbClr val="4B4B4B"/>
              </a:solidFill>
            </a:endParaRPr>
          </a:p>
          <a:p>
            <a:pPr lvl="0"/>
            <a:r>
              <a:rPr lang="de-DE" sz="1200" b="0" dirty="0">
                <a:solidFill>
                  <a:srgbClr val="4B4B4B"/>
                </a:solidFill>
              </a:rPr>
              <a:t>FIM Forschungsinstitut für Informationsmanagement</a:t>
            </a:r>
          </a:p>
          <a:p>
            <a:pPr lvl="0"/>
            <a:endParaRPr lang="de-DE" sz="1200" b="0" dirty="0">
              <a:solidFill>
                <a:srgbClr val="4B4B4B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dirty="0">
                <a:solidFill>
                  <a:srgbClr val="4B4B4B"/>
                </a:solidFill>
              </a:rPr>
              <a:t>Fraunhofer-Institut für Angewandte Informationstechnik FIT,</a:t>
            </a:r>
          </a:p>
          <a:p>
            <a:pPr lvl="0"/>
            <a:r>
              <a:rPr lang="de-DE" sz="1200" b="0" dirty="0">
                <a:solidFill>
                  <a:srgbClr val="4B4B4B"/>
                </a:solidFill>
              </a:rPr>
              <a:t>Institutsteil Wirtschaftsinformatik </a:t>
            </a:r>
          </a:p>
          <a:p>
            <a:pPr marL="0" indent="0" algn="l">
              <a:buNone/>
            </a:pPr>
            <a:endParaRPr lang="de-DE" dirty="0"/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EDB59ADC-D240-4941-9DD5-203A92C371F5}"/>
              </a:ext>
            </a:extLst>
          </p:cNvPr>
          <p:cNvSpPr txBox="1"/>
          <p:nvPr userDrawn="1"/>
        </p:nvSpPr>
        <p:spPr>
          <a:xfrm>
            <a:off x="4548554" y="6087600"/>
            <a:ext cx="3364380" cy="365668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lvl="0"/>
            <a:r>
              <a:rPr lang="de-DE" sz="1200">
                <a:solidFill>
                  <a:schemeClr val="tx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www.fim-rc.de</a:t>
            </a:r>
            <a:endParaRPr lang="de-DE" sz="1200">
              <a:solidFill>
                <a:schemeClr val="tx2"/>
              </a:solidFill>
            </a:endParaRPr>
          </a:p>
          <a:p>
            <a:pPr lvl="0"/>
            <a:r>
              <a:rPr lang="de-DE" sz="1200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www.wirtschaftsinformatik.fraunhofer.de</a:t>
            </a:r>
            <a:endParaRPr lang="de-DE" sz="1200">
              <a:solidFill>
                <a:schemeClr val="tx2"/>
              </a:solidFill>
            </a:endParaRPr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4E65BEBB-E929-4DA3-983F-E8D014C4E3F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62576" y="408110"/>
            <a:ext cx="1285200" cy="351964"/>
          </a:xfrm>
          <a:prstGeom prst="rect">
            <a:avLst/>
          </a:prstGeom>
        </p:spPr>
      </p:pic>
      <p:grpSp>
        <p:nvGrpSpPr>
          <p:cNvPr id="24" name="Grafik 231">
            <a:extLst>
              <a:ext uri="{FF2B5EF4-FFF2-40B4-BE49-F238E27FC236}">
                <a16:creationId xmlns:a16="http://schemas.microsoft.com/office/drawing/2014/main" id="{4BC03C77-E663-421B-9937-3255F713FFC7}"/>
              </a:ext>
            </a:extLst>
          </p:cNvPr>
          <p:cNvGrpSpPr/>
          <p:nvPr userDrawn="1"/>
        </p:nvGrpSpPr>
        <p:grpSpPr>
          <a:xfrm>
            <a:off x="4548554" y="406586"/>
            <a:ext cx="1503271" cy="464632"/>
            <a:chOff x="4749618" y="1154413"/>
            <a:chExt cx="2541155" cy="785423"/>
          </a:xfrm>
          <a:solidFill>
            <a:schemeClr val="tx1"/>
          </a:solidFill>
        </p:grpSpPr>
        <p:sp>
          <p:nvSpPr>
            <p:cNvPr id="25" name="Freihandform: Form 24">
              <a:extLst>
                <a:ext uri="{FF2B5EF4-FFF2-40B4-BE49-F238E27FC236}">
                  <a16:creationId xmlns:a16="http://schemas.microsoft.com/office/drawing/2014/main" id="{2722EBC4-170A-4D0C-8F3E-0B8FF136DBE1}"/>
                </a:ext>
              </a:extLst>
            </p:cNvPr>
            <p:cNvSpPr/>
            <p:nvPr/>
          </p:nvSpPr>
          <p:spPr>
            <a:xfrm>
              <a:off x="4786319" y="1192228"/>
              <a:ext cx="243630" cy="711557"/>
            </a:xfrm>
            <a:custGeom>
              <a:avLst/>
              <a:gdLst>
                <a:gd name="connsiteX0" fmla="*/ 8150 w 243630"/>
                <a:gd name="connsiteY0" fmla="*/ 711214 h 711555"/>
                <a:gd name="connsiteX1" fmla="*/ 8150 w 243630"/>
                <a:gd name="connsiteY1" fmla="*/ 7964 h 711555"/>
                <a:gd name="connsiteX2" fmla="*/ 235169 w 243630"/>
                <a:gd name="connsiteY2" fmla="*/ 7964 h 711555"/>
                <a:gd name="connsiteX3" fmla="*/ 235169 w 243630"/>
                <a:gd name="connsiteY3" fmla="*/ 496568 h 711555"/>
                <a:gd name="connsiteX4" fmla="*/ 243474 w 243630"/>
                <a:gd name="connsiteY4" fmla="*/ 496568 h 711555"/>
                <a:gd name="connsiteX5" fmla="*/ 243474 w 243630"/>
                <a:gd name="connsiteY5" fmla="*/ -342 h 711555"/>
                <a:gd name="connsiteX6" fmla="*/ -156 w 243630"/>
                <a:gd name="connsiteY6" fmla="*/ -342 h 711555"/>
                <a:gd name="connsiteX7" fmla="*/ -156 w 243630"/>
                <a:gd name="connsiteY7" fmla="*/ 711214 h 711555"/>
                <a:gd name="connsiteX8" fmla="*/ 8150 w 243630"/>
                <a:gd name="connsiteY8" fmla="*/ 711214 h 711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3630" h="711555">
                  <a:moveTo>
                    <a:pt x="8150" y="711214"/>
                  </a:moveTo>
                  <a:lnTo>
                    <a:pt x="8150" y="7964"/>
                  </a:lnTo>
                  <a:cubicBezTo>
                    <a:pt x="8150" y="7964"/>
                    <a:pt x="235169" y="7964"/>
                    <a:pt x="235169" y="7964"/>
                  </a:cubicBezTo>
                  <a:cubicBezTo>
                    <a:pt x="235169" y="7964"/>
                    <a:pt x="235169" y="496568"/>
                    <a:pt x="235169" y="496568"/>
                  </a:cubicBezTo>
                  <a:lnTo>
                    <a:pt x="243474" y="496568"/>
                  </a:lnTo>
                  <a:lnTo>
                    <a:pt x="243474" y="-342"/>
                  </a:lnTo>
                  <a:lnTo>
                    <a:pt x="-156" y="-342"/>
                  </a:lnTo>
                  <a:lnTo>
                    <a:pt x="-156" y="711214"/>
                  </a:lnTo>
                  <a:lnTo>
                    <a:pt x="8150" y="71121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8" name="Freihandform: Form 27">
              <a:extLst>
                <a:ext uri="{FF2B5EF4-FFF2-40B4-BE49-F238E27FC236}">
                  <a16:creationId xmlns:a16="http://schemas.microsoft.com/office/drawing/2014/main" id="{67BD2453-4D20-48BC-B1EE-72266047402D}"/>
                </a:ext>
              </a:extLst>
            </p:cNvPr>
            <p:cNvSpPr/>
            <p:nvPr/>
          </p:nvSpPr>
          <p:spPr>
            <a:xfrm>
              <a:off x="4786298" y="1375060"/>
              <a:ext cx="705974" cy="528724"/>
            </a:xfrm>
            <a:custGeom>
              <a:avLst/>
              <a:gdLst>
                <a:gd name="connsiteX0" fmla="*/ -156 w 705973"/>
                <a:gd name="connsiteY0" fmla="*/ 528381 h 528723"/>
                <a:gd name="connsiteX1" fmla="*/ 352821 w 705973"/>
                <a:gd name="connsiteY1" fmla="*/ 528381 h 528723"/>
                <a:gd name="connsiteX2" fmla="*/ 705818 w 705973"/>
                <a:gd name="connsiteY2" fmla="*/ 175375 h 528723"/>
                <a:gd name="connsiteX3" fmla="*/ 705818 w 705973"/>
                <a:gd name="connsiteY3" fmla="*/ -342 h 528723"/>
                <a:gd name="connsiteX4" fmla="*/ 531339 w 705973"/>
                <a:gd name="connsiteY4" fmla="*/ -342 h 528723"/>
                <a:gd name="connsiteX5" fmla="*/ -156 w 705973"/>
                <a:gd name="connsiteY5" fmla="*/ 528381 h 528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05973" h="528723">
                  <a:moveTo>
                    <a:pt x="-156" y="528381"/>
                  </a:moveTo>
                  <a:lnTo>
                    <a:pt x="352821" y="528381"/>
                  </a:lnTo>
                  <a:lnTo>
                    <a:pt x="705818" y="175375"/>
                  </a:lnTo>
                  <a:lnTo>
                    <a:pt x="705818" y="-342"/>
                  </a:lnTo>
                  <a:lnTo>
                    <a:pt x="531339" y="-342"/>
                  </a:lnTo>
                  <a:lnTo>
                    <a:pt x="-156" y="528381"/>
                  </a:lnTo>
                  <a:close/>
                </a:path>
              </a:pathLst>
            </a:custGeom>
            <a:solidFill>
              <a:schemeClr val="tx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9" name="Freihandform: Form 28">
              <a:extLst>
                <a:ext uri="{FF2B5EF4-FFF2-40B4-BE49-F238E27FC236}">
                  <a16:creationId xmlns:a16="http://schemas.microsoft.com/office/drawing/2014/main" id="{894711CE-C832-4980-9298-D03A0EAF4960}"/>
                </a:ext>
              </a:extLst>
            </p:cNvPr>
            <p:cNvSpPr/>
            <p:nvPr/>
          </p:nvSpPr>
          <p:spPr>
            <a:xfrm>
              <a:off x="4749618" y="1154413"/>
              <a:ext cx="785432" cy="785423"/>
            </a:xfrm>
            <a:custGeom>
              <a:avLst/>
              <a:gdLst>
                <a:gd name="connsiteX0" fmla="*/ 785276 w 785431"/>
                <a:gd name="connsiteY0" fmla="*/ -342 h 785422"/>
                <a:gd name="connsiteX1" fmla="*/ -156 w 785431"/>
                <a:gd name="connsiteY1" fmla="*/ -342 h 785422"/>
                <a:gd name="connsiteX2" fmla="*/ -156 w 785431"/>
                <a:gd name="connsiteY2" fmla="*/ 785080 h 785422"/>
                <a:gd name="connsiteX3" fmla="*/ 785276 w 785431"/>
                <a:gd name="connsiteY3" fmla="*/ 785080 h 785422"/>
                <a:gd name="connsiteX4" fmla="*/ 785276 w 785431"/>
                <a:gd name="connsiteY4" fmla="*/ -342 h 785422"/>
                <a:gd name="connsiteX5" fmla="*/ 8150 w 785431"/>
                <a:gd name="connsiteY5" fmla="*/ 7964 h 785422"/>
                <a:gd name="connsiteX6" fmla="*/ 776970 w 785431"/>
                <a:gd name="connsiteY6" fmla="*/ 7964 h 785422"/>
                <a:gd name="connsiteX7" fmla="*/ 776970 w 785431"/>
                <a:gd name="connsiteY7" fmla="*/ 776774 h 785422"/>
                <a:gd name="connsiteX8" fmla="*/ 8150 w 785431"/>
                <a:gd name="connsiteY8" fmla="*/ 776774 h 785422"/>
                <a:gd name="connsiteX9" fmla="*/ 8150 w 785431"/>
                <a:gd name="connsiteY9" fmla="*/ 7964 h 785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5431" h="785422">
                  <a:moveTo>
                    <a:pt x="785276" y="-342"/>
                  </a:moveTo>
                  <a:lnTo>
                    <a:pt x="-156" y="-342"/>
                  </a:lnTo>
                  <a:lnTo>
                    <a:pt x="-156" y="785080"/>
                  </a:lnTo>
                  <a:lnTo>
                    <a:pt x="785276" y="785080"/>
                  </a:lnTo>
                  <a:lnTo>
                    <a:pt x="785276" y="-342"/>
                  </a:lnTo>
                  <a:close/>
                  <a:moveTo>
                    <a:pt x="8150" y="7964"/>
                  </a:moveTo>
                  <a:lnTo>
                    <a:pt x="776970" y="7964"/>
                  </a:lnTo>
                  <a:cubicBezTo>
                    <a:pt x="776970" y="7964"/>
                    <a:pt x="776970" y="776774"/>
                    <a:pt x="776970" y="776774"/>
                  </a:cubicBezTo>
                  <a:cubicBezTo>
                    <a:pt x="776970" y="776774"/>
                    <a:pt x="8150" y="776774"/>
                    <a:pt x="8150" y="776774"/>
                  </a:cubicBezTo>
                  <a:lnTo>
                    <a:pt x="8150" y="79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30" name="Freihandform: Form 29">
              <a:extLst>
                <a:ext uri="{FF2B5EF4-FFF2-40B4-BE49-F238E27FC236}">
                  <a16:creationId xmlns:a16="http://schemas.microsoft.com/office/drawing/2014/main" id="{E8150AE4-4304-4DBE-ADE2-AD7EF3391B00}"/>
                </a:ext>
              </a:extLst>
            </p:cNvPr>
            <p:cNvSpPr/>
            <p:nvPr/>
          </p:nvSpPr>
          <p:spPr>
            <a:xfrm>
              <a:off x="5985774" y="1610291"/>
              <a:ext cx="136969" cy="178375"/>
            </a:xfrm>
            <a:custGeom>
              <a:avLst/>
              <a:gdLst>
                <a:gd name="connsiteX0" fmla="*/ -156 w 136969"/>
                <a:gd name="connsiteY0" fmla="*/ -342 h 178374"/>
                <a:gd name="connsiteX1" fmla="*/ 50707 w 136969"/>
                <a:gd name="connsiteY1" fmla="*/ 103805 h 178374"/>
                <a:gd name="connsiteX2" fmla="*/ 50707 w 136969"/>
                <a:gd name="connsiteY2" fmla="*/ 178033 h 178374"/>
                <a:gd name="connsiteX3" fmla="*/ 85169 w 136969"/>
                <a:gd name="connsiteY3" fmla="*/ 178033 h 178374"/>
                <a:gd name="connsiteX4" fmla="*/ 85169 w 136969"/>
                <a:gd name="connsiteY4" fmla="*/ 99242 h 178374"/>
                <a:gd name="connsiteX5" fmla="*/ 136814 w 136969"/>
                <a:gd name="connsiteY5" fmla="*/ -342 h 178374"/>
                <a:gd name="connsiteX6" fmla="*/ 118145 w 136969"/>
                <a:gd name="connsiteY6" fmla="*/ -342 h 178374"/>
                <a:gd name="connsiteX7" fmla="*/ 76044 w 136969"/>
                <a:gd name="connsiteY7" fmla="*/ 82335 h 178374"/>
                <a:gd name="connsiteX8" fmla="*/ 35629 w 136969"/>
                <a:gd name="connsiteY8" fmla="*/ -342 h 178374"/>
                <a:gd name="connsiteX9" fmla="*/ -156 w 136969"/>
                <a:gd name="connsiteY9" fmla="*/ -342 h 178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6969" h="178374">
                  <a:moveTo>
                    <a:pt x="-156" y="-342"/>
                  </a:moveTo>
                  <a:lnTo>
                    <a:pt x="50707" y="103805"/>
                  </a:lnTo>
                  <a:lnTo>
                    <a:pt x="50707" y="178033"/>
                  </a:lnTo>
                  <a:lnTo>
                    <a:pt x="85169" y="178033"/>
                  </a:lnTo>
                  <a:lnTo>
                    <a:pt x="85169" y="99242"/>
                  </a:lnTo>
                  <a:lnTo>
                    <a:pt x="136814" y="-342"/>
                  </a:lnTo>
                  <a:lnTo>
                    <a:pt x="118145" y="-342"/>
                  </a:lnTo>
                  <a:lnTo>
                    <a:pt x="76044" y="82335"/>
                  </a:lnTo>
                  <a:lnTo>
                    <a:pt x="35629" y="-342"/>
                  </a:lnTo>
                  <a:lnTo>
                    <a:pt x="-156" y="-3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31" name="Freihandform: Form 30">
              <a:extLst>
                <a:ext uri="{FF2B5EF4-FFF2-40B4-BE49-F238E27FC236}">
                  <a16:creationId xmlns:a16="http://schemas.microsoft.com/office/drawing/2014/main" id="{C595EBBF-E41F-45F5-BFB0-20F775499893}"/>
                </a:ext>
              </a:extLst>
            </p:cNvPr>
            <p:cNvSpPr/>
            <p:nvPr/>
          </p:nvSpPr>
          <p:spPr>
            <a:xfrm>
              <a:off x="6334579" y="1610291"/>
              <a:ext cx="96726" cy="178375"/>
            </a:xfrm>
            <a:custGeom>
              <a:avLst/>
              <a:gdLst>
                <a:gd name="connsiteX0" fmla="*/ 94875 w 96726"/>
                <a:gd name="connsiteY0" fmla="*/ -342 h 178374"/>
                <a:gd name="connsiteX1" fmla="*/ 94875 w 96726"/>
                <a:gd name="connsiteY1" fmla="*/ 14974 h 178374"/>
                <a:gd name="connsiteX2" fmla="*/ 34391 w 96726"/>
                <a:gd name="connsiteY2" fmla="*/ 14974 h 178374"/>
                <a:gd name="connsiteX3" fmla="*/ 34391 w 96726"/>
                <a:gd name="connsiteY3" fmla="*/ 72362 h 178374"/>
                <a:gd name="connsiteX4" fmla="*/ 93170 w 96726"/>
                <a:gd name="connsiteY4" fmla="*/ 72362 h 178374"/>
                <a:gd name="connsiteX5" fmla="*/ 93170 w 96726"/>
                <a:gd name="connsiteY5" fmla="*/ 87660 h 178374"/>
                <a:gd name="connsiteX6" fmla="*/ 34391 w 96726"/>
                <a:gd name="connsiteY6" fmla="*/ 87660 h 178374"/>
                <a:gd name="connsiteX7" fmla="*/ 34391 w 96726"/>
                <a:gd name="connsiteY7" fmla="*/ 162164 h 178374"/>
                <a:gd name="connsiteX8" fmla="*/ 96570 w 96726"/>
                <a:gd name="connsiteY8" fmla="*/ 162164 h 178374"/>
                <a:gd name="connsiteX9" fmla="*/ 96570 w 96726"/>
                <a:gd name="connsiteY9" fmla="*/ 178033 h 178374"/>
                <a:gd name="connsiteX10" fmla="*/ -156 w 96726"/>
                <a:gd name="connsiteY10" fmla="*/ 178033 h 178374"/>
                <a:gd name="connsiteX11" fmla="*/ -156 w 96726"/>
                <a:gd name="connsiteY11" fmla="*/ -342 h 178374"/>
                <a:gd name="connsiteX12" fmla="*/ 94875 w 96726"/>
                <a:gd name="connsiteY12" fmla="*/ -342 h 178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6726" h="178374">
                  <a:moveTo>
                    <a:pt x="94875" y="-342"/>
                  </a:moveTo>
                  <a:lnTo>
                    <a:pt x="94875" y="14974"/>
                  </a:lnTo>
                  <a:lnTo>
                    <a:pt x="34391" y="14974"/>
                  </a:lnTo>
                  <a:lnTo>
                    <a:pt x="34391" y="72362"/>
                  </a:lnTo>
                  <a:lnTo>
                    <a:pt x="93170" y="72362"/>
                  </a:lnTo>
                  <a:lnTo>
                    <a:pt x="93170" y="87660"/>
                  </a:lnTo>
                  <a:lnTo>
                    <a:pt x="34391" y="87660"/>
                  </a:lnTo>
                  <a:lnTo>
                    <a:pt x="34391" y="162164"/>
                  </a:lnTo>
                  <a:lnTo>
                    <a:pt x="96570" y="162164"/>
                  </a:lnTo>
                  <a:lnTo>
                    <a:pt x="96570" y="178033"/>
                  </a:lnTo>
                  <a:lnTo>
                    <a:pt x="-156" y="178033"/>
                  </a:lnTo>
                  <a:lnTo>
                    <a:pt x="-156" y="-342"/>
                  </a:lnTo>
                  <a:lnTo>
                    <a:pt x="94875" y="-3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32" name="Freihandform: Form 31">
              <a:extLst>
                <a:ext uri="{FF2B5EF4-FFF2-40B4-BE49-F238E27FC236}">
                  <a16:creationId xmlns:a16="http://schemas.microsoft.com/office/drawing/2014/main" id="{7DA8F601-0E06-424C-B788-B22CD836BB57}"/>
                </a:ext>
              </a:extLst>
            </p:cNvPr>
            <p:cNvSpPr/>
            <p:nvPr/>
          </p:nvSpPr>
          <p:spPr>
            <a:xfrm>
              <a:off x="6654495" y="1610291"/>
              <a:ext cx="119986" cy="178375"/>
            </a:xfrm>
            <a:custGeom>
              <a:avLst/>
              <a:gdLst>
                <a:gd name="connsiteX0" fmla="*/ -156 w 119986"/>
                <a:gd name="connsiteY0" fmla="*/ -342 h 178374"/>
                <a:gd name="connsiteX1" fmla="*/ 119831 w 119986"/>
                <a:gd name="connsiteY1" fmla="*/ -342 h 178374"/>
                <a:gd name="connsiteX2" fmla="*/ 119831 w 119986"/>
                <a:gd name="connsiteY2" fmla="*/ 15403 h 178374"/>
                <a:gd name="connsiteX3" fmla="*/ 76473 w 119986"/>
                <a:gd name="connsiteY3" fmla="*/ 15403 h 178374"/>
                <a:gd name="connsiteX4" fmla="*/ 76473 w 119986"/>
                <a:gd name="connsiteY4" fmla="*/ 178033 h 178374"/>
                <a:gd name="connsiteX5" fmla="*/ 43631 w 119986"/>
                <a:gd name="connsiteY5" fmla="*/ 178033 h 178374"/>
                <a:gd name="connsiteX6" fmla="*/ 43631 w 119986"/>
                <a:gd name="connsiteY6" fmla="*/ 16260 h 178374"/>
                <a:gd name="connsiteX7" fmla="*/ -156 w 119986"/>
                <a:gd name="connsiteY7" fmla="*/ 16260 h 178374"/>
                <a:gd name="connsiteX8" fmla="*/ -156 w 119986"/>
                <a:gd name="connsiteY8" fmla="*/ -342 h 178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9986" h="178374">
                  <a:moveTo>
                    <a:pt x="-156" y="-342"/>
                  </a:moveTo>
                  <a:lnTo>
                    <a:pt x="119831" y="-342"/>
                  </a:lnTo>
                  <a:lnTo>
                    <a:pt x="119831" y="15403"/>
                  </a:lnTo>
                  <a:lnTo>
                    <a:pt x="76473" y="15403"/>
                  </a:lnTo>
                  <a:lnTo>
                    <a:pt x="76473" y="178033"/>
                  </a:lnTo>
                  <a:lnTo>
                    <a:pt x="43631" y="178033"/>
                  </a:lnTo>
                  <a:lnTo>
                    <a:pt x="43631" y="16260"/>
                  </a:lnTo>
                  <a:lnTo>
                    <a:pt x="-156" y="16260"/>
                  </a:lnTo>
                  <a:lnTo>
                    <a:pt x="-156" y="-3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33" name="Freihandform: Form 32">
              <a:extLst>
                <a:ext uri="{FF2B5EF4-FFF2-40B4-BE49-F238E27FC236}">
                  <a16:creationId xmlns:a16="http://schemas.microsoft.com/office/drawing/2014/main" id="{85B586E6-55B3-444B-B5DB-B0513BC79ECF}"/>
                </a:ext>
              </a:extLst>
            </p:cNvPr>
            <p:cNvSpPr/>
            <p:nvPr/>
          </p:nvSpPr>
          <p:spPr>
            <a:xfrm>
              <a:off x="6812306" y="1610291"/>
              <a:ext cx="135712" cy="178375"/>
            </a:xfrm>
            <a:custGeom>
              <a:avLst/>
              <a:gdLst>
                <a:gd name="connsiteX0" fmla="*/ -156 w 135712"/>
                <a:gd name="connsiteY0" fmla="*/ -342 h 178374"/>
                <a:gd name="connsiteX1" fmla="*/ 34696 w 135712"/>
                <a:gd name="connsiteY1" fmla="*/ -342 h 178374"/>
                <a:gd name="connsiteX2" fmla="*/ 34696 w 135712"/>
                <a:gd name="connsiteY2" fmla="*/ 72362 h 178374"/>
                <a:gd name="connsiteX3" fmla="*/ 101542 w 135712"/>
                <a:gd name="connsiteY3" fmla="*/ 72362 h 178374"/>
                <a:gd name="connsiteX4" fmla="*/ 101542 w 135712"/>
                <a:gd name="connsiteY4" fmla="*/ -342 h 178374"/>
                <a:gd name="connsiteX5" fmla="*/ 135556 w 135712"/>
                <a:gd name="connsiteY5" fmla="*/ -342 h 178374"/>
                <a:gd name="connsiteX6" fmla="*/ 135556 w 135712"/>
                <a:gd name="connsiteY6" fmla="*/ 178033 h 178374"/>
                <a:gd name="connsiteX7" fmla="*/ 101971 w 135712"/>
                <a:gd name="connsiteY7" fmla="*/ 178033 h 178374"/>
                <a:gd name="connsiteX8" fmla="*/ 101971 w 135712"/>
                <a:gd name="connsiteY8" fmla="*/ 89479 h 178374"/>
                <a:gd name="connsiteX9" fmla="*/ 34277 w 135712"/>
                <a:gd name="connsiteY9" fmla="*/ 89479 h 178374"/>
                <a:gd name="connsiteX10" fmla="*/ 34277 w 135712"/>
                <a:gd name="connsiteY10" fmla="*/ 178033 h 178374"/>
                <a:gd name="connsiteX11" fmla="*/ -156 w 135712"/>
                <a:gd name="connsiteY11" fmla="*/ 178033 h 178374"/>
                <a:gd name="connsiteX12" fmla="*/ -156 w 135712"/>
                <a:gd name="connsiteY12" fmla="*/ -342 h 178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712" h="178374">
                  <a:moveTo>
                    <a:pt x="-156" y="-342"/>
                  </a:moveTo>
                  <a:lnTo>
                    <a:pt x="34696" y="-342"/>
                  </a:lnTo>
                  <a:lnTo>
                    <a:pt x="34696" y="72362"/>
                  </a:lnTo>
                  <a:lnTo>
                    <a:pt x="101542" y="72362"/>
                  </a:lnTo>
                  <a:lnTo>
                    <a:pt x="101542" y="-342"/>
                  </a:lnTo>
                  <a:lnTo>
                    <a:pt x="135556" y="-342"/>
                  </a:lnTo>
                  <a:lnTo>
                    <a:pt x="135556" y="178033"/>
                  </a:lnTo>
                  <a:lnTo>
                    <a:pt x="101971" y="178033"/>
                  </a:lnTo>
                  <a:lnTo>
                    <a:pt x="101971" y="89479"/>
                  </a:lnTo>
                  <a:lnTo>
                    <a:pt x="34277" y="89479"/>
                  </a:lnTo>
                  <a:lnTo>
                    <a:pt x="34277" y="178033"/>
                  </a:lnTo>
                  <a:lnTo>
                    <a:pt x="-156" y="178033"/>
                  </a:lnTo>
                  <a:lnTo>
                    <a:pt x="-156" y="-3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34" name="Freihandform: Form 33">
              <a:extLst>
                <a:ext uri="{FF2B5EF4-FFF2-40B4-BE49-F238E27FC236}">
                  <a16:creationId xmlns:a16="http://schemas.microsoft.com/office/drawing/2014/main" id="{7ED58641-23F0-41D2-A557-0588270491C2}"/>
                </a:ext>
              </a:extLst>
            </p:cNvPr>
            <p:cNvSpPr/>
            <p:nvPr/>
          </p:nvSpPr>
          <p:spPr>
            <a:xfrm>
              <a:off x="6487027" y="1610289"/>
              <a:ext cx="134988" cy="181517"/>
            </a:xfrm>
            <a:custGeom>
              <a:avLst/>
              <a:gdLst>
                <a:gd name="connsiteX0" fmla="*/ -156 w 134988"/>
                <a:gd name="connsiteY0" fmla="*/ 97680 h 181517"/>
                <a:gd name="connsiteX1" fmla="*/ 6 w 134988"/>
                <a:gd name="connsiteY1" fmla="*/ 113330 h 181517"/>
                <a:gd name="connsiteX2" fmla="*/ 70300 w 134988"/>
                <a:gd name="connsiteY2" fmla="*/ 181176 h 181517"/>
                <a:gd name="connsiteX3" fmla="*/ 134708 w 134988"/>
                <a:gd name="connsiteY3" fmla="*/ 96546 h 181517"/>
                <a:gd name="connsiteX4" fmla="*/ 134832 w 134988"/>
                <a:gd name="connsiteY4" fmla="*/ -342 h 181517"/>
                <a:gd name="connsiteX5" fmla="*/ 119945 w 134988"/>
                <a:gd name="connsiteY5" fmla="*/ -342 h 181517"/>
                <a:gd name="connsiteX6" fmla="*/ 119954 w 134988"/>
                <a:gd name="connsiteY6" fmla="*/ 97137 h 181517"/>
                <a:gd name="connsiteX7" fmla="*/ 80473 w 134988"/>
                <a:gd name="connsiteY7" fmla="*/ 163536 h 181517"/>
                <a:gd name="connsiteX8" fmla="*/ 34953 w 134988"/>
                <a:gd name="connsiteY8" fmla="*/ 102252 h 181517"/>
                <a:gd name="connsiteX9" fmla="*/ 34953 w 134988"/>
                <a:gd name="connsiteY9" fmla="*/ -342 h 181517"/>
                <a:gd name="connsiteX10" fmla="*/ -156 w 134988"/>
                <a:gd name="connsiteY10" fmla="*/ -342 h 181517"/>
                <a:gd name="connsiteX11" fmla="*/ -156 w 134988"/>
                <a:gd name="connsiteY11" fmla="*/ 97680 h 181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4988" h="181517">
                  <a:moveTo>
                    <a:pt x="-156" y="97680"/>
                  </a:moveTo>
                  <a:cubicBezTo>
                    <a:pt x="-137" y="104043"/>
                    <a:pt x="6" y="108939"/>
                    <a:pt x="6" y="113330"/>
                  </a:cubicBezTo>
                  <a:cubicBezTo>
                    <a:pt x="6" y="161831"/>
                    <a:pt x="30762" y="181176"/>
                    <a:pt x="70300" y="181176"/>
                  </a:cubicBezTo>
                  <a:cubicBezTo>
                    <a:pt x="115163" y="181176"/>
                    <a:pt x="134708" y="156411"/>
                    <a:pt x="134708" y="96546"/>
                  </a:cubicBezTo>
                  <a:lnTo>
                    <a:pt x="134832" y="-342"/>
                  </a:lnTo>
                  <a:lnTo>
                    <a:pt x="119945" y="-342"/>
                  </a:lnTo>
                  <a:lnTo>
                    <a:pt x="119954" y="97137"/>
                  </a:lnTo>
                  <a:cubicBezTo>
                    <a:pt x="119364" y="138590"/>
                    <a:pt x="112677" y="163536"/>
                    <a:pt x="80473" y="163536"/>
                  </a:cubicBezTo>
                  <a:cubicBezTo>
                    <a:pt x="52441" y="163536"/>
                    <a:pt x="36877" y="154553"/>
                    <a:pt x="34953" y="102252"/>
                  </a:cubicBezTo>
                  <a:lnTo>
                    <a:pt x="34953" y="-342"/>
                  </a:lnTo>
                  <a:lnTo>
                    <a:pt x="-156" y="-342"/>
                  </a:lnTo>
                  <a:lnTo>
                    <a:pt x="-156" y="976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35" name="Freihandform: Form 34">
              <a:extLst>
                <a:ext uri="{FF2B5EF4-FFF2-40B4-BE49-F238E27FC236}">
                  <a16:creationId xmlns:a16="http://schemas.microsoft.com/office/drawing/2014/main" id="{CC433AC5-9E6C-49D0-BD3F-81F073A3FD29}"/>
                </a:ext>
              </a:extLst>
            </p:cNvPr>
            <p:cNvSpPr/>
            <p:nvPr/>
          </p:nvSpPr>
          <p:spPr>
            <a:xfrm>
              <a:off x="6651593" y="1372629"/>
              <a:ext cx="110048" cy="185089"/>
            </a:xfrm>
            <a:custGeom>
              <a:avLst/>
              <a:gdLst>
                <a:gd name="connsiteX0" fmla="*/ 100082 w 110048"/>
                <a:gd name="connsiteY0" fmla="*/ 28090 h 185089"/>
                <a:gd name="connsiteX1" fmla="*/ 99996 w 110048"/>
                <a:gd name="connsiteY1" fmla="*/ 11840 h 185089"/>
                <a:gd name="connsiteX2" fmla="*/ 57601 w 110048"/>
                <a:gd name="connsiteY2" fmla="*/ -342 h 185089"/>
                <a:gd name="connsiteX3" fmla="*/ 689 w 110048"/>
                <a:gd name="connsiteY3" fmla="*/ 55246 h 185089"/>
                <a:gd name="connsiteX4" fmla="*/ 81280 w 110048"/>
                <a:gd name="connsiteY4" fmla="*/ 142352 h 185089"/>
                <a:gd name="connsiteX5" fmla="*/ 47361 w 110048"/>
                <a:gd name="connsiteY5" fmla="*/ 171260 h 185089"/>
                <a:gd name="connsiteX6" fmla="*/ -131 w 110048"/>
                <a:gd name="connsiteY6" fmla="*/ 154706 h 185089"/>
                <a:gd name="connsiteX7" fmla="*/ -131 w 110048"/>
                <a:gd name="connsiteY7" fmla="*/ 172880 h 185089"/>
                <a:gd name="connsiteX8" fmla="*/ 41541 w 110048"/>
                <a:gd name="connsiteY8" fmla="*/ 184748 h 185089"/>
                <a:gd name="connsiteX9" fmla="*/ 109893 w 110048"/>
                <a:gd name="connsiteY9" fmla="*/ 126321 h 185089"/>
                <a:gd name="connsiteX10" fmla="*/ 32474 w 110048"/>
                <a:gd name="connsiteY10" fmla="*/ 38949 h 185089"/>
                <a:gd name="connsiteX11" fmla="*/ 56667 w 110048"/>
                <a:gd name="connsiteY11" fmla="*/ 11774 h 185089"/>
                <a:gd name="connsiteX12" fmla="*/ 100082 w 110048"/>
                <a:gd name="connsiteY12" fmla="*/ 28090 h 185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0048" h="185089">
                  <a:moveTo>
                    <a:pt x="100082" y="28090"/>
                  </a:moveTo>
                  <a:cubicBezTo>
                    <a:pt x="100082" y="16803"/>
                    <a:pt x="100082" y="22413"/>
                    <a:pt x="99996" y="11840"/>
                  </a:cubicBezTo>
                  <a:cubicBezTo>
                    <a:pt x="90367" y="4744"/>
                    <a:pt x="74355" y="-342"/>
                    <a:pt x="57601" y="-342"/>
                  </a:cubicBezTo>
                  <a:cubicBezTo>
                    <a:pt x="29921" y="-342"/>
                    <a:pt x="689" y="19575"/>
                    <a:pt x="689" y="55246"/>
                  </a:cubicBezTo>
                  <a:cubicBezTo>
                    <a:pt x="689" y="113930"/>
                    <a:pt x="81280" y="103319"/>
                    <a:pt x="81280" y="142352"/>
                  </a:cubicBezTo>
                  <a:cubicBezTo>
                    <a:pt x="81280" y="156830"/>
                    <a:pt x="65516" y="171260"/>
                    <a:pt x="47361" y="171260"/>
                  </a:cubicBezTo>
                  <a:cubicBezTo>
                    <a:pt x="28511" y="171260"/>
                    <a:pt x="-131" y="154706"/>
                    <a:pt x="-131" y="154706"/>
                  </a:cubicBezTo>
                  <a:cubicBezTo>
                    <a:pt x="-131" y="169870"/>
                    <a:pt x="-188" y="160240"/>
                    <a:pt x="-131" y="172880"/>
                  </a:cubicBezTo>
                  <a:cubicBezTo>
                    <a:pt x="9661" y="177956"/>
                    <a:pt x="24796" y="184748"/>
                    <a:pt x="41541" y="184748"/>
                  </a:cubicBezTo>
                  <a:cubicBezTo>
                    <a:pt x="78536" y="184748"/>
                    <a:pt x="109893" y="160964"/>
                    <a:pt x="109893" y="126321"/>
                  </a:cubicBezTo>
                  <a:cubicBezTo>
                    <a:pt x="109893" y="67638"/>
                    <a:pt x="32474" y="77211"/>
                    <a:pt x="32474" y="38949"/>
                  </a:cubicBezTo>
                  <a:cubicBezTo>
                    <a:pt x="32474" y="26537"/>
                    <a:pt x="42484" y="11764"/>
                    <a:pt x="56667" y="11774"/>
                  </a:cubicBezTo>
                  <a:cubicBezTo>
                    <a:pt x="81013" y="11802"/>
                    <a:pt x="100082" y="28090"/>
                    <a:pt x="100082" y="280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36" name="Freihandform: Form 35">
              <a:extLst>
                <a:ext uri="{FF2B5EF4-FFF2-40B4-BE49-F238E27FC236}">
                  <a16:creationId xmlns:a16="http://schemas.microsoft.com/office/drawing/2014/main" id="{455DA1A3-E014-41A5-8872-C12858FEFE4E}"/>
                </a:ext>
              </a:extLst>
            </p:cNvPr>
            <p:cNvSpPr/>
            <p:nvPr/>
          </p:nvSpPr>
          <p:spPr>
            <a:xfrm>
              <a:off x="5867645" y="1375307"/>
              <a:ext cx="132835" cy="179117"/>
            </a:xfrm>
            <a:custGeom>
              <a:avLst/>
              <a:gdLst>
                <a:gd name="connsiteX0" fmla="*/ 117144 w 132835"/>
                <a:gd name="connsiteY0" fmla="*/ -342 h 179117"/>
                <a:gd name="connsiteX1" fmla="*/ 132680 w 132835"/>
                <a:gd name="connsiteY1" fmla="*/ -342 h 179117"/>
                <a:gd name="connsiteX2" fmla="*/ 132680 w 132835"/>
                <a:gd name="connsiteY2" fmla="*/ 178776 h 179117"/>
                <a:gd name="connsiteX3" fmla="*/ 115992 w 132835"/>
                <a:gd name="connsiteY3" fmla="*/ 178776 h 179117"/>
                <a:gd name="connsiteX4" fmla="*/ 15960 w 132835"/>
                <a:gd name="connsiteY4" fmla="*/ 53417 h 179117"/>
                <a:gd name="connsiteX5" fmla="*/ 15960 w 132835"/>
                <a:gd name="connsiteY5" fmla="*/ 178776 h 179117"/>
                <a:gd name="connsiteX6" fmla="*/ -156 w 132835"/>
                <a:gd name="connsiteY6" fmla="*/ 178776 h 179117"/>
                <a:gd name="connsiteX7" fmla="*/ -156 w 132835"/>
                <a:gd name="connsiteY7" fmla="*/ -342 h 179117"/>
                <a:gd name="connsiteX8" fmla="*/ 16780 w 132835"/>
                <a:gd name="connsiteY8" fmla="*/ -342 h 179117"/>
                <a:gd name="connsiteX9" fmla="*/ 117144 w 132835"/>
                <a:gd name="connsiteY9" fmla="*/ 120987 h 179117"/>
                <a:gd name="connsiteX10" fmla="*/ 117144 w 132835"/>
                <a:gd name="connsiteY10" fmla="*/ -342 h 179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2835" h="179117">
                  <a:moveTo>
                    <a:pt x="117144" y="-342"/>
                  </a:moveTo>
                  <a:lnTo>
                    <a:pt x="132680" y="-342"/>
                  </a:lnTo>
                  <a:lnTo>
                    <a:pt x="132680" y="178776"/>
                  </a:lnTo>
                  <a:lnTo>
                    <a:pt x="115992" y="178776"/>
                  </a:lnTo>
                  <a:lnTo>
                    <a:pt x="15960" y="53417"/>
                  </a:lnTo>
                  <a:lnTo>
                    <a:pt x="15960" y="178776"/>
                  </a:lnTo>
                  <a:lnTo>
                    <a:pt x="-156" y="178776"/>
                  </a:lnTo>
                  <a:lnTo>
                    <a:pt x="-156" y="-342"/>
                  </a:lnTo>
                  <a:lnTo>
                    <a:pt x="16780" y="-342"/>
                  </a:lnTo>
                  <a:lnTo>
                    <a:pt x="117144" y="120987"/>
                  </a:lnTo>
                  <a:lnTo>
                    <a:pt x="117144" y="-3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37" name="Freihandform: Form 36">
              <a:extLst>
                <a:ext uri="{FF2B5EF4-FFF2-40B4-BE49-F238E27FC236}">
                  <a16:creationId xmlns:a16="http://schemas.microsoft.com/office/drawing/2014/main" id="{357623AE-9A6F-47CB-B134-90C78296BAB6}"/>
                </a:ext>
              </a:extLst>
            </p:cNvPr>
            <p:cNvSpPr/>
            <p:nvPr/>
          </p:nvSpPr>
          <p:spPr>
            <a:xfrm>
              <a:off x="6073805" y="1375307"/>
              <a:ext cx="33955" cy="179117"/>
            </a:xfrm>
            <a:custGeom>
              <a:avLst/>
              <a:gdLst>
                <a:gd name="connsiteX0" fmla="*/ -156 w 33956"/>
                <a:gd name="connsiteY0" fmla="*/ -342 h 179117"/>
                <a:gd name="connsiteX1" fmla="*/ 33801 w 33956"/>
                <a:gd name="connsiteY1" fmla="*/ -342 h 179117"/>
                <a:gd name="connsiteX2" fmla="*/ 33801 w 33956"/>
                <a:gd name="connsiteY2" fmla="*/ 178776 h 179117"/>
                <a:gd name="connsiteX3" fmla="*/ -156 w 33956"/>
                <a:gd name="connsiteY3" fmla="*/ 178776 h 179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956" h="179117">
                  <a:moveTo>
                    <a:pt x="-156" y="-342"/>
                  </a:moveTo>
                  <a:lnTo>
                    <a:pt x="33801" y="-342"/>
                  </a:lnTo>
                  <a:lnTo>
                    <a:pt x="33801" y="178776"/>
                  </a:lnTo>
                  <a:lnTo>
                    <a:pt x="-156" y="1787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38" name="Freihandform: Form 37">
              <a:extLst>
                <a:ext uri="{FF2B5EF4-FFF2-40B4-BE49-F238E27FC236}">
                  <a16:creationId xmlns:a16="http://schemas.microsoft.com/office/drawing/2014/main" id="{71DC0645-3AFA-46B1-A2BC-5661DE1A63D7}"/>
                </a:ext>
              </a:extLst>
            </p:cNvPr>
            <p:cNvSpPr/>
            <p:nvPr/>
          </p:nvSpPr>
          <p:spPr>
            <a:xfrm>
              <a:off x="6149432" y="1375307"/>
              <a:ext cx="144923" cy="179117"/>
            </a:xfrm>
            <a:custGeom>
              <a:avLst/>
              <a:gdLst>
                <a:gd name="connsiteX0" fmla="*/ -156 w 144922"/>
                <a:gd name="connsiteY0" fmla="*/ -342 h 179117"/>
                <a:gd name="connsiteX1" fmla="*/ 39554 w 144922"/>
                <a:gd name="connsiteY1" fmla="*/ -342 h 179117"/>
                <a:gd name="connsiteX2" fmla="*/ 82378 w 144922"/>
                <a:gd name="connsiteY2" fmla="*/ 129617 h 179117"/>
                <a:gd name="connsiteX3" fmla="*/ 127498 w 144922"/>
                <a:gd name="connsiteY3" fmla="*/ -342 h 179117"/>
                <a:gd name="connsiteX4" fmla="*/ 144767 w 144922"/>
                <a:gd name="connsiteY4" fmla="*/ -342 h 179117"/>
                <a:gd name="connsiteX5" fmla="*/ 81226 w 144922"/>
                <a:gd name="connsiteY5" fmla="*/ 178776 h 179117"/>
                <a:gd name="connsiteX6" fmla="*/ 63385 w 144922"/>
                <a:gd name="connsiteY6" fmla="*/ 178776 h 179117"/>
                <a:gd name="connsiteX7" fmla="*/ -156 w 144922"/>
                <a:gd name="connsiteY7" fmla="*/ -342 h 179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4922" h="179117">
                  <a:moveTo>
                    <a:pt x="-156" y="-342"/>
                  </a:moveTo>
                  <a:lnTo>
                    <a:pt x="39554" y="-342"/>
                  </a:lnTo>
                  <a:lnTo>
                    <a:pt x="82378" y="129617"/>
                  </a:lnTo>
                  <a:lnTo>
                    <a:pt x="127498" y="-342"/>
                  </a:lnTo>
                  <a:lnTo>
                    <a:pt x="144767" y="-342"/>
                  </a:lnTo>
                  <a:lnTo>
                    <a:pt x="81226" y="178776"/>
                  </a:lnTo>
                  <a:lnTo>
                    <a:pt x="63385" y="178776"/>
                  </a:lnTo>
                  <a:lnTo>
                    <a:pt x="-156" y="-3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40" name="Freihandform: Form 39">
              <a:extLst>
                <a:ext uri="{FF2B5EF4-FFF2-40B4-BE49-F238E27FC236}">
                  <a16:creationId xmlns:a16="http://schemas.microsoft.com/office/drawing/2014/main" id="{E1CA2F9A-0018-4D32-A462-13B1AEEA672B}"/>
                </a:ext>
              </a:extLst>
            </p:cNvPr>
            <p:cNvSpPr/>
            <p:nvPr/>
          </p:nvSpPr>
          <p:spPr>
            <a:xfrm>
              <a:off x="6334579" y="1375307"/>
              <a:ext cx="96726" cy="179117"/>
            </a:xfrm>
            <a:custGeom>
              <a:avLst/>
              <a:gdLst>
                <a:gd name="connsiteX0" fmla="*/ 94875 w 96726"/>
                <a:gd name="connsiteY0" fmla="*/ -342 h 179117"/>
                <a:gd name="connsiteX1" fmla="*/ 94875 w 96726"/>
                <a:gd name="connsiteY1" fmla="*/ 14974 h 179117"/>
                <a:gd name="connsiteX2" fmla="*/ 34391 w 96726"/>
                <a:gd name="connsiteY2" fmla="*/ 14974 h 179117"/>
                <a:gd name="connsiteX3" fmla="*/ 34391 w 96726"/>
                <a:gd name="connsiteY3" fmla="*/ 72353 h 179117"/>
                <a:gd name="connsiteX4" fmla="*/ 93170 w 96726"/>
                <a:gd name="connsiteY4" fmla="*/ 72353 h 179117"/>
                <a:gd name="connsiteX5" fmla="*/ 93170 w 96726"/>
                <a:gd name="connsiteY5" fmla="*/ 87659 h 179117"/>
                <a:gd name="connsiteX6" fmla="*/ 34391 w 96726"/>
                <a:gd name="connsiteY6" fmla="*/ 87659 h 179117"/>
                <a:gd name="connsiteX7" fmla="*/ 34391 w 96726"/>
                <a:gd name="connsiteY7" fmla="*/ 162154 h 179117"/>
                <a:gd name="connsiteX8" fmla="*/ 96570 w 96726"/>
                <a:gd name="connsiteY8" fmla="*/ 162154 h 179117"/>
                <a:gd name="connsiteX9" fmla="*/ 96570 w 96726"/>
                <a:gd name="connsiteY9" fmla="*/ 178776 h 179117"/>
                <a:gd name="connsiteX10" fmla="*/ -156 w 96726"/>
                <a:gd name="connsiteY10" fmla="*/ 178776 h 179117"/>
                <a:gd name="connsiteX11" fmla="*/ -156 w 96726"/>
                <a:gd name="connsiteY11" fmla="*/ -342 h 179117"/>
                <a:gd name="connsiteX12" fmla="*/ 94875 w 96726"/>
                <a:gd name="connsiteY12" fmla="*/ -342 h 179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6726" h="179117">
                  <a:moveTo>
                    <a:pt x="94875" y="-342"/>
                  </a:moveTo>
                  <a:lnTo>
                    <a:pt x="94875" y="14974"/>
                  </a:lnTo>
                  <a:lnTo>
                    <a:pt x="34391" y="14974"/>
                  </a:lnTo>
                  <a:lnTo>
                    <a:pt x="34391" y="72353"/>
                  </a:lnTo>
                  <a:lnTo>
                    <a:pt x="93170" y="72353"/>
                  </a:lnTo>
                  <a:lnTo>
                    <a:pt x="93170" y="87659"/>
                  </a:lnTo>
                  <a:lnTo>
                    <a:pt x="34391" y="87659"/>
                  </a:lnTo>
                  <a:lnTo>
                    <a:pt x="34391" y="162154"/>
                  </a:lnTo>
                  <a:lnTo>
                    <a:pt x="96570" y="162154"/>
                  </a:lnTo>
                  <a:lnTo>
                    <a:pt x="96570" y="178776"/>
                  </a:lnTo>
                  <a:lnTo>
                    <a:pt x="-156" y="178776"/>
                  </a:lnTo>
                  <a:lnTo>
                    <a:pt x="-156" y="-342"/>
                  </a:lnTo>
                  <a:lnTo>
                    <a:pt x="94875" y="-3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41" name="Freihandform: Form 40">
              <a:extLst>
                <a:ext uri="{FF2B5EF4-FFF2-40B4-BE49-F238E27FC236}">
                  <a16:creationId xmlns:a16="http://schemas.microsoft.com/office/drawing/2014/main" id="{B694FBAF-4BCF-4C59-8ECA-5A152348DA55}"/>
                </a:ext>
              </a:extLst>
            </p:cNvPr>
            <p:cNvSpPr/>
            <p:nvPr/>
          </p:nvSpPr>
          <p:spPr>
            <a:xfrm>
              <a:off x="6812307" y="1375307"/>
              <a:ext cx="33947" cy="179117"/>
            </a:xfrm>
            <a:custGeom>
              <a:avLst/>
              <a:gdLst>
                <a:gd name="connsiteX0" fmla="*/ -156 w 33947"/>
                <a:gd name="connsiteY0" fmla="*/ -342 h 179117"/>
                <a:gd name="connsiteX1" fmla="*/ 33791 w 33947"/>
                <a:gd name="connsiteY1" fmla="*/ -342 h 179117"/>
                <a:gd name="connsiteX2" fmla="*/ 33791 w 33947"/>
                <a:gd name="connsiteY2" fmla="*/ 178776 h 179117"/>
                <a:gd name="connsiteX3" fmla="*/ -156 w 33947"/>
                <a:gd name="connsiteY3" fmla="*/ 178776 h 179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947" h="179117">
                  <a:moveTo>
                    <a:pt x="-156" y="-342"/>
                  </a:moveTo>
                  <a:lnTo>
                    <a:pt x="33791" y="-342"/>
                  </a:lnTo>
                  <a:lnTo>
                    <a:pt x="33791" y="178776"/>
                  </a:lnTo>
                  <a:lnTo>
                    <a:pt x="-156" y="1787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42" name="Freihandform: Form 41">
              <a:extLst>
                <a:ext uri="{FF2B5EF4-FFF2-40B4-BE49-F238E27FC236}">
                  <a16:creationId xmlns:a16="http://schemas.microsoft.com/office/drawing/2014/main" id="{26379C41-117C-4585-A0DE-5509689CB992}"/>
                </a:ext>
              </a:extLst>
            </p:cNvPr>
            <p:cNvSpPr/>
            <p:nvPr/>
          </p:nvSpPr>
          <p:spPr>
            <a:xfrm>
              <a:off x="6886763" y="1375307"/>
              <a:ext cx="119986" cy="179117"/>
            </a:xfrm>
            <a:custGeom>
              <a:avLst/>
              <a:gdLst>
                <a:gd name="connsiteX0" fmla="*/ -156 w 119986"/>
                <a:gd name="connsiteY0" fmla="*/ -342 h 179117"/>
                <a:gd name="connsiteX1" fmla="*/ 119830 w 119986"/>
                <a:gd name="connsiteY1" fmla="*/ -342 h 179117"/>
                <a:gd name="connsiteX2" fmla="*/ 119830 w 119986"/>
                <a:gd name="connsiteY2" fmla="*/ 15393 h 179117"/>
                <a:gd name="connsiteX3" fmla="*/ 76472 w 119986"/>
                <a:gd name="connsiteY3" fmla="*/ 15393 h 179117"/>
                <a:gd name="connsiteX4" fmla="*/ 76472 w 119986"/>
                <a:gd name="connsiteY4" fmla="*/ 178776 h 179117"/>
                <a:gd name="connsiteX5" fmla="*/ 43630 w 119986"/>
                <a:gd name="connsiteY5" fmla="*/ 178776 h 179117"/>
                <a:gd name="connsiteX6" fmla="*/ 43630 w 119986"/>
                <a:gd name="connsiteY6" fmla="*/ 16251 h 179117"/>
                <a:gd name="connsiteX7" fmla="*/ -156 w 119986"/>
                <a:gd name="connsiteY7" fmla="*/ 16251 h 179117"/>
                <a:gd name="connsiteX8" fmla="*/ -156 w 119986"/>
                <a:gd name="connsiteY8" fmla="*/ -342 h 179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9986" h="179117">
                  <a:moveTo>
                    <a:pt x="-156" y="-342"/>
                  </a:moveTo>
                  <a:lnTo>
                    <a:pt x="119830" y="-342"/>
                  </a:lnTo>
                  <a:lnTo>
                    <a:pt x="119830" y="15393"/>
                  </a:lnTo>
                  <a:lnTo>
                    <a:pt x="76472" y="15393"/>
                  </a:lnTo>
                  <a:lnTo>
                    <a:pt x="76472" y="178776"/>
                  </a:lnTo>
                  <a:lnTo>
                    <a:pt x="43630" y="178776"/>
                  </a:lnTo>
                  <a:lnTo>
                    <a:pt x="43630" y="16251"/>
                  </a:lnTo>
                  <a:lnTo>
                    <a:pt x="-156" y="16251"/>
                  </a:lnTo>
                  <a:lnTo>
                    <a:pt x="-156" y="-3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43" name="Freihandform: Form 42">
              <a:extLst>
                <a:ext uri="{FF2B5EF4-FFF2-40B4-BE49-F238E27FC236}">
                  <a16:creationId xmlns:a16="http://schemas.microsoft.com/office/drawing/2014/main" id="{ADF31DDA-3835-499B-AE57-003CAE543132}"/>
                </a:ext>
              </a:extLst>
            </p:cNvPr>
            <p:cNvSpPr/>
            <p:nvPr/>
          </p:nvSpPr>
          <p:spPr>
            <a:xfrm>
              <a:off x="5670344" y="1375307"/>
              <a:ext cx="134978" cy="181517"/>
            </a:xfrm>
            <a:custGeom>
              <a:avLst/>
              <a:gdLst>
                <a:gd name="connsiteX0" fmla="*/ -156 w 134978"/>
                <a:gd name="connsiteY0" fmla="*/ 97670 h 181517"/>
                <a:gd name="connsiteX1" fmla="*/ 6 w 134978"/>
                <a:gd name="connsiteY1" fmla="*/ 113320 h 181517"/>
                <a:gd name="connsiteX2" fmla="*/ 70300 w 134978"/>
                <a:gd name="connsiteY2" fmla="*/ 181176 h 181517"/>
                <a:gd name="connsiteX3" fmla="*/ 134708 w 134978"/>
                <a:gd name="connsiteY3" fmla="*/ 96556 h 181517"/>
                <a:gd name="connsiteX4" fmla="*/ 134823 w 134978"/>
                <a:gd name="connsiteY4" fmla="*/ -342 h 181517"/>
                <a:gd name="connsiteX5" fmla="*/ 119945 w 134978"/>
                <a:gd name="connsiteY5" fmla="*/ -342 h 181517"/>
                <a:gd name="connsiteX6" fmla="*/ 119945 w 134978"/>
                <a:gd name="connsiteY6" fmla="*/ 97127 h 181517"/>
                <a:gd name="connsiteX7" fmla="*/ 80464 w 134978"/>
                <a:gd name="connsiteY7" fmla="*/ 163526 h 181517"/>
                <a:gd name="connsiteX8" fmla="*/ 34944 w 134978"/>
                <a:gd name="connsiteY8" fmla="*/ 102252 h 181517"/>
                <a:gd name="connsiteX9" fmla="*/ 34944 w 134978"/>
                <a:gd name="connsiteY9" fmla="*/ -342 h 181517"/>
                <a:gd name="connsiteX10" fmla="*/ -156 w 134978"/>
                <a:gd name="connsiteY10" fmla="*/ -342 h 181517"/>
                <a:gd name="connsiteX11" fmla="*/ -156 w 134978"/>
                <a:gd name="connsiteY11" fmla="*/ 97670 h 181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4978" h="181517">
                  <a:moveTo>
                    <a:pt x="-156" y="97670"/>
                  </a:moveTo>
                  <a:cubicBezTo>
                    <a:pt x="-137" y="104033"/>
                    <a:pt x="6" y="108938"/>
                    <a:pt x="6" y="113320"/>
                  </a:cubicBezTo>
                  <a:cubicBezTo>
                    <a:pt x="6" y="161831"/>
                    <a:pt x="30762" y="181176"/>
                    <a:pt x="70300" y="181176"/>
                  </a:cubicBezTo>
                  <a:cubicBezTo>
                    <a:pt x="115154" y="181176"/>
                    <a:pt x="134708" y="156411"/>
                    <a:pt x="134708" y="96556"/>
                  </a:cubicBezTo>
                  <a:lnTo>
                    <a:pt x="134823" y="-342"/>
                  </a:lnTo>
                  <a:lnTo>
                    <a:pt x="119945" y="-342"/>
                  </a:lnTo>
                  <a:lnTo>
                    <a:pt x="119945" y="97127"/>
                  </a:lnTo>
                  <a:cubicBezTo>
                    <a:pt x="119354" y="138590"/>
                    <a:pt x="112668" y="163526"/>
                    <a:pt x="80464" y="163526"/>
                  </a:cubicBezTo>
                  <a:cubicBezTo>
                    <a:pt x="52431" y="163526"/>
                    <a:pt x="36868" y="154544"/>
                    <a:pt x="34944" y="102252"/>
                  </a:cubicBezTo>
                  <a:lnTo>
                    <a:pt x="34944" y="-342"/>
                  </a:lnTo>
                  <a:lnTo>
                    <a:pt x="-156" y="-342"/>
                  </a:lnTo>
                  <a:lnTo>
                    <a:pt x="-156" y="9767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44" name="Freihandform: Form 43">
              <a:extLst>
                <a:ext uri="{FF2B5EF4-FFF2-40B4-BE49-F238E27FC236}">
                  <a16:creationId xmlns:a16="http://schemas.microsoft.com/office/drawing/2014/main" id="{63085E9D-0B4E-4374-B186-8BCEE14818D1}"/>
                </a:ext>
              </a:extLst>
            </p:cNvPr>
            <p:cNvSpPr/>
            <p:nvPr/>
          </p:nvSpPr>
          <p:spPr>
            <a:xfrm>
              <a:off x="7170797" y="1375307"/>
              <a:ext cx="119976" cy="179117"/>
            </a:xfrm>
            <a:custGeom>
              <a:avLst/>
              <a:gdLst>
                <a:gd name="connsiteX0" fmla="*/ -156 w 119976"/>
                <a:gd name="connsiteY0" fmla="*/ -342 h 179117"/>
                <a:gd name="connsiteX1" fmla="*/ 119821 w 119976"/>
                <a:gd name="connsiteY1" fmla="*/ -342 h 179117"/>
                <a:gd name="connsiteX2" fmla="*/ 119821 w 119976"/>
                <a:gd name="connsiteY2" fmla="*/ 15393 h 179117"/>
                <a:gd name="connsiteX3" fmla="*/ 76473 w 119976"/>
                <a:gd name="connsiteY3" fmla="*/ 15393 h 179117"/>
                <a:gd name="connsiteX4" fmla="*/ 76473 w 119976"/>
                <a:gd name="connsiteY4" fmla="*/ 178776 h 179117"/>
                <a:gd name="connsiteX5" fmla="*/ 43621 w 119976"/>
                <a:gd name="connsiteY5" fmla="*/ 178776 h 179117"/>
                <a:gd name="connsiteX6" fmla="*/ 43621 w 119976"/>
                <a:gd name="connsiteY6" fmla="*/ 16251 h 179117"/>
                <a:gd name="connsiteX7" fmla="*/ -156 w 119976"/>
                <a:gd name="connsiteY7" fmla="*/ 16251 h 179117"/>
                <a:gd name="connsiteX8" fmla="*/ -156 w 119976"/>
                <a:gd name="connsiteY8" fmla="*/ -342 h 179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9976" h="179117">
                  <a:moveTo>
                    <a:pt x="-156" y="-342"/>
                  </a:moveTo>
                  <a:lnTo>
                    <a:pt x="119821" y="-342"/>
                  </a:lnTo>
                  <a:lnTo>
                    <a:pt x="119821" y="15393"/>
                  </a:lnTo>
                  <a:lnTo>
                    <a:pt x="76473" y="15393"/>
                  </a:lnTo>
                  <a:lnTo>
                    <a:pt x="76473" y="178776"/>
                  </a:lnTo>
                  <a:lnTo>
                    <a:pt x="43621" y="178776"/>
                  </a:lnTo>
                  <a:lnTo>
                    <a:pt x="43621" y="16251"/>
                  </a:lnTo>
                  <a:lnTo>
                    <a:pt x="-156" y="16251"/>
                  </a:lnTo>
                  <a:lnTo>
                    <a:pt x="-156" y="-3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45" name="Freihandform: Form 44">
              <a:extLst>
                <a:ext uri="{FF2B5EF4-FFF2-40B4-BE49-F238E27FC236}">
                  <a16:creationId xmlns:a16="http://schemas.microsoft.com/office/drawing/2014/main" id="{43B29F9D-3178-49FB-965A-6768F30D167C}"/>
                </a:ext>
              </a:extLst>
            </p:cNvPr>
            <p:cNvSpPr/>
            <p:nvPr/>
          </p:nvSpPr>
          <p:spPr>
            <a:xfrm>
              <a:off x="6487015" y="1375307"/>
              <a:ext cx="133073" cy="179117"/>
            </a:xfrm>
            <a:custGeom>
              <a:avLst/>
              <a:gdLst>
                <a:gd name="connsiteX0" fmla="*/ 85169 w 133073"/>
                <a:gd name="connsiteY0" fmla="*/ 49293 h 179117"/>
                <a:gd name="connsiteX1" fmla="*/ 43326 w 133073"/>
                <a:gd name="connsiteY1" fmla="*/ 86154 h 179117"/>
                <a:gd name="connsiteX2" fmla="*/ 34163 w 133073"/>
                <a:gd name="connsiteY2" fmla="*/ 85993 h 179117"/>
                <a:gd name="connsiteX3" fmla="*/ 34163 w 133073"/>
                <a:gd name="connsiteY3" fmla="*/ 13250 h 179117"/>
                <a:gd name="connsiteX4" fmla="*/ 85169 w 133073"/>
                <a:gd name="connsiteY4" fmla="*/ 49293 h 179117"/>
                <a:gd name="connsiteX5" fmla="*/ 93284 w 133073"/>
                <a:gd name="connsiteY5" fmla="*/ 178776 h 179117"/>
                <a:gd name="connsiteX6" fmla="*/ 132918 w 133073"/>
                <a:gd name="connsiteY6" fmla="*/ 178776 h 179117"/>
                <a:gd name="connsiteX7" fmla="*/ 77587 w 133073"/>
                <a:gd name="connsiteY7" fmla="*/ 89764 h 179117"/>
                <a:gd name="connsiteX8" fmla="*/ 117211 w 133073"/>
                <a:gd name="connsiteY8" fmla="*/ 42397 h 179117"/>
                <a:gd name="connsiteX9" fmla="*/ 100590 w 133073"/>
                <a:gd name="connsiteY9" fmla="*/ 8411 h 179117"/>
                <a:gd name="connsiteX10" fmla="*/ 56356 w 133073"/>
                <a:gd name="connsiteY10" fmla="*/ -342 h 179117"/>
                <a:gd name="connsiteX11" fmla="*/ -156 w 133073"/>
                <a:gd name="connsiteY11" fmla="*/ -342 h 179117"/>
                <a:gd name="connsiteX12" fmla="*/ -156 w 133073"/>
                <a:gd name="connsiteY12" fmla="*/ 178776 h 179117"/>
                <a:gd name="connsiteX13" fmla="*/ 34163 w 133073"/>
                <a:gd name="connsiteY13" fmla="*/ 178776 h 179117"/>
                <a:gd name="connsiteX14" fmla="*/ 34163 w 133073"/>
                <a:gd name="connsiteY14" fmla="*/ 94994 h 179117"/>
                <a:gd name="connsiteX15" fmla="*/ 44840 w 133073"/>
                <a:gd name="connsiteY15" fmla="*/ 94994 h 179117"/>
                <a:gd name="connsiteX16" fmla="*/ 93284 w 133073"/>
                <a:gd name="connsiteY16" fmla="*/ 178776 h 179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3073" h="179117">
                  <a:moveTo>
                    <a:pt x="85169" y="49293"/>
                  </a:moveTo>
                  <a:cubicBezTo>
                    <a:pt x="85169" y="73496"/>
                    <a:pt x="76587" y="86202"/>
                    <a:pt x="43326" y="86154"/>
                  </a:cubicBezTo>
                  <a:cubicBezTo>
                    <a:pt x="41535" y="86154"/>
                    <a:pt x="36210" y="86250"/>
                    <a:pt x="34163" y="85993"/>
                  </a:cubicBezTo>
                  <a:lnTo>
                    <a:pt x="34163" y="13250"/>
                  </a:lnTo>
                  <a:cubicBezTo>
                    <a:pt x="72863" y="12974"/>
                    <a:pt x="85169" y="18918"/>
                    <a:pt x="85169" y="49293"/>
                  </a:cubicBezTo>
                  <a:close/>
                  <a:moveTo>
                    <a:pt x="93284" y="178776"/>
                  </a:moveTo>
                  <a:lnTo>
                    <a:pt x="132918" y="178776"/>
                  </a:lnTo>
                  <a:cubicBezTo>
                    <a:pt x="114249" y="149677"/>
                    <a:pt x="93941" y="118854"/>
                    <a:pt x="77587" y="89764"/>
                  </a:cubicBezTo>
                  <a:cubicBezTo>
                    <a:pt x="102885" y="83326"/>
                    <a:pt x="117211" y="67362"/>
                    <a:pt x="117211" y="42397"/>
                  </a:cubicBezTo>
                  <a:cubicBezTo>
                    <a:pt x="117211" y="27204"/>
                    <a:pt x="110810" y="15879"/>
                    <a:pt x="100590" y="8411"/>
                  </a:cubicBezTo>
                  <a:cubicBezTo>
                    <a:pt x="91646" y="1972"/>
                    <a:pt x="82178" y="-342"/>
                    <a:pt x="56356" y="-342"/>
                  </a:cubicBezTo>
                  <a:lnTo>
                    <a:pt x="-156" y="-342"/>
                  </a:lnTo>
                  <a:lnTo>
                    <a:pt x="-156" y="178776"/>
                  </a:lnTo>
                  <a:lnTo>
                    <a:pt x="34163" y="178776"/>
                  </a:lnTo>
                  <a:lnTo>
                    <a:pt x="34163" y="94994"/>
                  </a:lnTo>
                  <a:lnTo>
                    <a:pt x="44840" y="94994"/>
                  </a:lnTo>
                  <a:lnTo>
                    <a:pt x="93284" y="1787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46" name="Freihandform: Form 45">
              <a:extLst>
                <a:ext uri="{FF2B5EF4-FFF2-40B4-BE49-F238E27FC236}">
                  <a16:creationId xmlns:a16="http://schemas.microsoft.com/office/drawing/2014/main" id="{E4BF8CD3-A599-4567-86A1-FFFBE194FF04}"/>
                </a:ext>
              </a:extLst>
            </p:cNvPr>
            <p:cNvSpPr/>
            <p:nvPr/>
          </p:nvSpPr>
          <p:spPr>
            <a:xfrm>
              <a:off x="5830334" y="1610289"/>
              <a:ext cx="147942" cy="178375"/>
            </a:xfrm>
            <a:custGeom>
              <a:avLst/>
              <a:gdLst>
                <a:gd name="connsiteX0" fmla="*/ 41030 w 147942"/>
                <a:gd name="connsiteY0" fmla="*/ 110796 h 178374"/>
                <a:gd name="connsiteX1" fmla="*/ 86322 w 147942"/>
                <a:gd name="connsiteY1" fmla="*/ 110796 h 178374"/>
                <a:gd name="connsiteX2" fmla="*/ 64233 w 147942"/>
                <a:gd name="connsiteY2" fmla="*/ 44197 h 178374"/>
                <a:gd name="connsiteX3" fmla="*/ 41030 w 147942"/>
                <a:gd name="connsiteY3" fmla="*/ 110796 h 178374"/>
                <a:gd name="connsiteX4" fmla="*/ 82940 w 147942"/>
                <a:gd name="connsiteY4" fmla="*/ -342 h 178374"/>
                <a:gd name="connsiteX5" fmla="*/ 65357 w 147942"/>
                <a:gd name="connsiteY5" fmla="*/ -342 h 178374"/>
                <a:gd name="connsiteX6" fmla="*/ -156 w 147942"/>
                <a:gd name="connsiteY6" fmla="*/ 178033 h 178374"/>
                <a:gd name="connsiteX7" fmla="*/ 16532 w 147942"/>
                <a:gd name="connsiteY7" fmla="*/ 178033 h 178374"/>
                <a:gd name="connsiteX8" fmla="*/ 36782 w 147942"/>
                <a:gd name="connsiteY8" fmla="*/ 123302 h 178374"/>
                <a:gd name="connsiteX9" fmla="*/ 90951 w 147942"/>
                <a:gd name="connsiteY9" fmla="*/ 123302 h 178374"/>
                <a:gd name="connsiteX10" fmla="*/ 107639 w 147942"/>
                <a:gd name="connsiteY10" fmla="*/ 178033 h 178374"/>
                <a:gd name="connsiteX11" fmla="*/ 147786 w 147942"/>
                <a:gd name="connsiteY11" fmla="*/ 178033 h 178374"/>
                <a:gd name="connsiteX12" fmla="*/ 82940 w 147942"/>
                <a:gd name="connsiteY12" fmla="*/ -342 h 178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7942" h="178374">
                  <a:moveTo>
                    <a:pt x="41030" y="110796"/>
                  </a:moveTo>
                  <a:lnTo>
                    <a:pt x="86322" y="110796"/>
                  </a:lnTo>
                  <a:cubicBezTo>
                    <a:pt x="79587" y="89907"/>
                    <a:pt x="71663" y="64323"/>
                    <a:pt x="64233" y="44197"/>
                  </a:cubicBezTo>
                  <a:cubicBezTo>
                    <a:pt x="56223" y="67895"/>
                    <a:pt x="50707" y="84088"/>
                    <a:pt x="41030" y="110796"/>
                  </a:cubicBezTo>
                  <a:close/>
                  <a:moveTo>
                    <a:pt x="82940" y="-342"/>
                  </a:moveTo>
                  <a:lnTo>
                    <a:pt x="65357" y="-342"/>
                  </a:lnTo>
                  <a:lnTo>
                    <a:pt x="-156" y="178033"/>
                  </a:lnTo>
                  <a:lnTo>
                    <a:pt x="16532" y="178033"/>
                  </a:lnTo>
                  <a:lnTo>
                    <a:pt x="36782" y="123302"/>
                  </a:lnTo>
                  <a:lnTo>
                    <a:pt x="90951" y="123302"/>
                  </a:lnTo>
                  <a:lnTo>
                    <a:pt x="107639" y="178033"/>
                  </a:lnTo>
                  <a:lnTo>
                    <a:pt x="147786" y="178033"/>
                  </a:lnTo>
                  <a:lnTo>
                    <a:pt x="82940" y="-3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47" name="Freihandform: Form 46">
              <a:extLst>
                <a:ext uri="{FF2B5EF4-FFF2-40B4-BE49-F238E27FC236}">
                  <a16:creationId xmlns:a16="http://schemas.microsoft.com/office/drawing/2014/main" id="{4CDAF2BD-E5C1-4275-B54E-77C57EF2B0C1}"/>
                </a:ext>
              </a:extLst>
            </p:cNvPr>
            <p:cNvSpPr/>
            <p:nvPr/>
          </p:nvSpPr>
          <p:spPr>
            <a:xfrm>
              <a:off x="6159955" y="1610404"/>
              <a:ext cx="132426" cy="178260"/>
            </a:xfrm>
            <a:custGeom>
              <a:avLst/>
              <a:gdLst>
                <a:gd name="connsiteX0" fmla="*/ 85150 w 132426"/>
                <a:gd name="connsiteY0" fmla="*/ 48436 h 178260"/>
                <a:gd name="connsiteX1" fmla="*/ 43307 w 132426"/>
                <a:gd name="connsiteY1" fmla="*/ 85307 h 178260"/>
                <a:gd name="connsiteX2" fmla="*/ 34153 w 132426"/>
                <a:gd name="connsiteY2" fmla="*/ 85135 h 178260"/>
                <a:gd name="connsiteX3" fmla="*/ 34153 w 132426"/>
                <a:gd name="connsiteY3" fmla="*/ 12393 h 178260"/>
                <a:gd name="connsiteX4" fmla="*/ 85150 w 132426"/>
                <a:gd name="connsiteY4" fmla="*/ 48436 h 178260"/>
                <a:gd name="connsiteX5" fmla="*/ 92637 w 132426"/>
                <a:gd name="connsiteY5" fmla="*/ 177919 h 178260"/>
                <a:gd name="connsiteX6" fmla="*/ 132270 w 132426"/>
                <a:gd name="connsiteY6" fmla="*/ 177919 h 178260"/>
                <a:gd name="connsiteX7" fmla="*/ 77578 w 132426"/>
                <a:gd name="connsiteY7" fmla="*/ 89774 h 178260"/>
                <a:gd name="connsiteX8" fmla="*/ 117202 w 132426"/>
                <a:gd name="connsiteY8" fmla="*/ 42406 h 178260"/>
                <a:gd name="connsiteX9" fmla="*/ 100581 w 132426"/>
                <a:gd name="connsiteY9" fmla="*/ 8421 h 178260"/>
                <a:gd name="connsiteX10" fmla="*/ 56356 w 132426"/>
                <a:gd name="connsiteY10" fmla="*/ -342 h 178260"/>
                <a:gd name="connsiteX11" fmla="*/ -156 w 132426"/>
                <a:gd name="connsiteY11" fmla="*/ -342 h 178260"/>
                <a:gd name="connsiteX12" fmla="*/ -156 w 132426"/>
                <a:gd name="connsiteY12" fmla="*/ 177919 h 178260"/>
                <a:gd name="connsiteX13" fmla="*/ 34163 w 132426"/>
                <a:gd name="connsiteY13" fmla="*/ 177919 h 178260"/>
                <a:gd name="connsiteX14" fmla="*/ 34163 w 132426"/>
                <a:gd name="connsiteY14" fmla="*/ 95003 h 178260"/>
                <a:gd name="connsiteX15" fmla="*/ 44831 w 132426"/>
                <a:gd name="connsiteY15" fmla="*/ 94984 h 178260"/>
                <a:gd name="connsiteX16" fmla="*/ 92637 w 132426"/>
                <a:gd name="connsiteY16" fmla="*/ 177919 h 178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2426" h="178260">
                  <a:moveTo>
                    <a:pt x="85150" y="48436"/>
                  </a:moveTo>
                  <a:cubicBezTo>
                    <a:pt x="85150" y="72639"/>
                    <a:pt x="76568" y="85364"/>
                    <a:pt x="43307" y="85307"/>
                  </a:cubicBezTo>
                  <a:cubicBezTo>
                    <a:pt x="41516" y="85307"/>
                    <a:pt x="36201" y="85402"/>
                    <a:pt x="34153" y="85135"/>
                  </a:cubicBezTo>
                  <a:lnTo>
                    <a:pt x="34153" y="12393"/>
                  </a:lnTo>
                  <a:cubicBezTo>
                    <a:pt x="72844" y="12126"/>
                    <a:pt x="85150" y="18060"/>
                    <a:pt x="85150" y="48436"/>
                  </a:cubicBezTo>
                  <a:close/>
                  <a:moveTo>
                    <a:pt x="92637" y="177919"/>
                  </a:moveTo>
                  <a:lnTo>
                    <a:pt x="132270" y="177919"/>
                  </a:lnTo>
                  <a:cubicBezTo>
                    <a:pt x="113601" y="148820"/>
                    <a:pt x="93942" y="118873"/>
                    <a:pt x="77578" y="89774"/>
                  </a:cubicBezTo>
                  <a:cubicBezTo>
                    <a:pt x="102886" y="83335"/>
                    <a:pt x="117202" y="67371"/>
                    <a:pt x="117202" y="42406"/>
                  </a:cubicBezTo>
                  <a:cubicBezTo>
                    <a:pt x="117202" y="27205"/>
                    <a:pt x="110810" y="15879"/>
                    <a:pt x="100581" y="8421"/>
                  </a:cubicBezTo>
                  <a:cubicBezTo>
                    <a:pt x="91637" y="1982"/>
                    <a:pt x="82178" y="-342"/>
                    <a:pt x="56356" y="-342"/>
                  </a:cubicBezTo>
                  <a:lnTo>
                    <a:pt x="-156" y="-342"/>
                  </a:lnTo>
                  <a:lnTo>
                    <a:pt x="-156" y="177919"/>
                  </a:lnTo>
                  <a:lnTo>
                    <a:pt x="34163" y="177919"/>
                  </a:lnTo>
                  <a:lnTo>
                    <a:pt x="34163" y="95003"/>
                  </a:lnTo>
                  <a:lnTo>
                    <a:pt x="44831" y="94984"/>
                  </a:lnTo>
                  <a:lnTo>
                    <a:pt x="92637" y="17791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48" name="Freihandform: Form 47">
              <a:extLst>
                <a:ext uri="{FF2B5EF4-FFF2-40B4-BE49-F238E27FC236}">
                  <a16:creationId xmlns:a16="http://schemas.microsoft.com/office/drawing/2014/main" id="{19378D98-4B1A-493D-B40C-DEA273809418}"/>
                </a:ext>
              </a:extLst>
            </p:cNvPr>
            <p:cNvSpPr/>
            <p:nvPr/>
          </p:nvSpPr>
          <p:spPr>
            <a:xfrm>
              <a:off x="5670341" y="1610287"/>
              <a:ext cx="129063" cy="178393"/>
            </a:xfrm>
            <a:custGeom>
              <a:avLst/>
              <a:gdLst>
                <a:gd name="connsiteX0" fmla="*/ 34334 w 129063"/>
                <a:gd name="connsiteY0" fmla="*/ 90241 h 178393"/>
                <a:gd name="connsiteX1" fmla="*/ 53556 w 129063"/>
                <a:gd name="connsiteY1" fmla="*/ 90241 h 178393"/>
                <a:gd name="connsiteX2" fmla="*/ 89998 w 129063"/>
                <a:gd name="connsiteY2" fmla="*/ 128169 h 178393"/>
                <a:gd name="connsiteX3" fmla="*/ 57965 w 129063"/>
                <a:gd name="connsiteY3" fmla="*/ 164841 h 178393"/>
                <a:gd name="connsiteX4" fmla="*/ 34334 w 129063"/>
                <a:gd name="connsiteY4" fmla="*/ 164803 h 178393"/>
                <a:gd name="connsiteX5" fmla="*/ 34334 w 129063"/>
                <a:gd name="connsiteY5" fmla="*/ 90241 h 178393"/>
                <a:gd name="connsiteX6" fmla="*/ 88626 w 129063"/>
                <a:gd name="connsiteY6" fmla="*/ 44702 h 178393"/>
                <a:gd name="connsiteX7" fmla="*/ 54384 w 129063"/>
                <a:gd name="connsiteY7" fmla="*/ 77849 h 178393"/>
                <a:gd name="connsiteX8" fmla="*/ 34429 w 129063"/>
                <a:gd name="connsiteY8" fmla="*/ 77849 h 178393"/>
                <a:gd name="connsiteX9" fmla="*/ 34429 w 129063"/>
                <a:gd name="connsiteY9" fmla="*/ 12479 h 178393"/>
                <a:gd name="connsiteX10" fmla="*/ 55746 w 129063"/>
                <a:gd name="connsiteY10" fmla="*/ 12479 h 178393"/>
                <a:gd name="connsiteX11" fmla="*/ 88626 w 129063"/>
                <a:gd name="connsiteY11" fmla="*/ 44702 h 178393"/>
                <a:gd name="connsiteX12" fmla="*/ -156 w 129063"/>
                <a:gd name="connsiteY12" fmla="*/ -342 h 178393"/>
                <a:gd name="connsiteX13" fmla="*/ -156 w 129063"/>
                <a:gd name="connsiteY13" fmla="*/ 178033 h 178393"/>
                <a:gd name="connsiteX14" fmla="*/ 66576 w 129063"/>
                <a:gd name="connsiteY14" fmla="*/ 178052 h 178393"/>
                <a:gd name="connsiteX15" fmla="*/ 128908 w 129063"/>
                <a:gd name="connsiteY15" fmla="*/ 126369 h 178393"/>
                <a:gd name="connsiteX16" fmla="*/ 80635 w 129063"/>
                <a:gd name="connsiteY16" fmla="*/ 82945 h 178393"/>
                <a:gd name="connsiteX17" fmla="*/ 124345 w 129063"/>
                <a:gd name="connsiteY17" fmla="*/ 39787 h 178393"/>
                <a:gd name="connsiteX18" fmla="*/ 70177 w 129063"/>
                <a:gd name="connsiteY18" fmla="*/ -266 h 178393"/>
                <a:gd name="connsiteX19" fmla="*/ -156 w 129063"/>
                <a:gd name="connsiteY19" fmla="*/ -342 h 178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9063" h="178393">
                  <a:moveTo>
                    <a:pt x="34334" y="90241"/>
                  </a:moveTo>
                  <a:lnTo>
                    <a:pt x="53556" y="90241"/>
                  </a:lnTo>
                  <a:cubicBezTo>
                    <a:pt x="75006" y="90241"/>
                    <a:pt x="89998" y="104138"/>
                    <a:pt x="89998" y="128169"/>
                  </a:cubicBezTo>
                  <a:cubicBezTo>
                    <a:pt x="89998" y="150658"/>
                    <a:pt x="73787" y="164841"/>
                    <a:pt x="57965" y="164841"/>
                  </a:cubicBezTo>
                  <a:lnTo>
                    <a:pt x="34334" y="164803"/>
                  </a:lnTo>
                  <a:lnTo>
                    <a:pt x="34334" y="90241"/>
                  </a:lnTo>
                  <a:close/>
                  <a:moveTo>
                    <a:pt x="88626" y="44702"/>
                  </a:moveTo>
                  <a:cubicBezTo>
                    <a:pt x="88626" y="66676"/>
                    <a:pt x="69672" y="77849"/>
                    <a:pt x="54384" y="77849"/>
                  </a:cubicBezTo>
                  <a:lnTo>
                    <a:pt x="34429" y="77849"/>
                  </a:lnTo>
                  <a:lnTo>
                    <a:pt x="34429" y="12479"/>
                  </a:lnTo>
                  <a:lnTo>
                    <a:pt x="55746" y="12479"/>
                  </a:lnTo>
                  <a:cubicBezTo>
                    <a:pt x="76930" y="12479"/>
                    <a:pt x="88626" y="28166"/>
                    <a:pt x="88626" y="44702"/>
                  </a:cubicBezTo>
                  <a:close/>
                  <a:moveTo>
                    <a:pt x="-156" y="-342"/>
                  </a:moveTo>
                  <a:lnTo>
                    <a:pt x="-156" y="178033"/>
                  </a:lnTo>
                  <a:lnTo>
                    <a:pt x="66576" y="178052"/>
                  </a:lnTo>
                  <a:cubicBezTo>
                    <a:pt x="98494" y="178052"/>
                    <a:pt x="128908" y="163317"/>
                    <a:pt x="128908" y="126369"/>
                  </a:cubicBezTo>
                  <a:cubicBezTo>
                    <a:pt x="128908" y="95099"/>
                    <a:pt x="96999" y="83726"/>
                    <a:pt x="80635" y="82945"/>
                  </a:cubicBezTo>
                  <a:cubicBezTo>
                    <a:pt x="97266" y="79839"/>
                    <a:pt x="124345" y="67952"/>
                    <a:pt x="124345" y="39787"/>
                  </a:cubicBezTo>
                  <a:cubicBezTo>
                    <a:pt x="124345" y="11622"/>
                    <a:pt x="107219" y="-542"/>
                    <a:pt x="70177" y="-266"/>
                  </a:cubicBezTo>
                  <a:lnTo>
                    <a:pt x="-156" y="-3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49" name="Freihandform: Form 48">
              <a:extLst>
                <a:ext uri="{FF2B5EF4-FFF2-40B4-BE49-F238E27FC236}">
                  <a16:creationId xmlns:a16="http://schemas.microsoft.com/office/drawing/2014/main" id="{97830F94-96C7-4903-B956-56A62D66A342}"/>
                </a:ext>
              </a:extLst>
            </p:cNvPr>
            <p:cNvSpPr/>
            <p:nvPr/>
          </p:nvSpPr>
          <p:spPr>
            <a:xfrm>
              <a:off x="7033768" y="1361045"/>
              <a:ext cx="26861" cy="26861"/>
            </a:xfrm>
            <a:custGeom>
              <a:avLst/>
              <a:gdLst>
                <a:gd name="connsiteX0" fmla="*/ -156 w 26860"/>
                <a:gd name="connsiteY0" fmla="*/ 13088 h 26860"/>
                <a:gd name="connsiteX1" fmla="*/ 13274 w 26860"/>
                <a:gd name="connsiteY1" fmla="*/ -342 h 26860"/>
                <a:gd name="connsiteX2" fmla="*/ 26705 w 26860"/>
                <a:gd name="connsiteY2" fmla="*/ 13088 h 26860"/>
                <a:gd name="connsiteX3" fmla="*/ 13274 w 26860"/>
                <a:gd name="connsiteY3" fmla="*/ 26519 h 26860"/>
                <a:gd name="connsiteX4" fmla="*/ -156 w 26860"/>
                <a:gd name="connsiteY4" fmla="*/ 13088 h 26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860" h="26860">
                  <a:moveTo>
                    <a:pt x="-156" y="13088"/>
                  </a:moveTo>
                  <a:cubicBezTo>
                    <a:pt x="-156" y="5668"/>
                    <a:pt x="5864" y="-342"/>
                    <a:pt x="13274" y="-342"/>
                  </a:cubicBezTo>
                  <a:cubicBezTo>
                    <a:pt x="20694" y="-342"/>
                    <a:pt x="26705" y="5668"/>
                    <a:pt x="26705" y="13088"/>
                  </a:cubicBezTo>
                  <a:cubicBezTo>
                    <a:pt x="26705" y="20508"/>
                    <a:pt x="20694" y="26519"/>
                    <a:pt x="13274" y="26519"/>
                  </a:cubicBezTo>
                  <a:cubicBezTo>
                    <a:pt x="5864" y="26519"/>
                    <a:pt x="-156" y="20508"/>
                    <a:pt x="-156" y="13088"/>
                  </a:cubicBezTo>
                  <a:close/>
                </a:path>
              </a:pathLst>
            </a:custGeom>
            <a:grpFill/>
            <a:ln w="457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50" name="Freihandform: Form 49">
              <a:extLst>
                <a:ext uri="{FF2B5EF4-FFF2-40B4-BE49-F238E27FC236}">
                  <a16:creationId xmlns:a16="http://schemas.microsoft.com/office/drawing/2014/main" id="{8F2A1CD2-B61F-4C67-BD02-989640EDE892}"/>
                </a:ext>
              </a:extLst>
            </p:cNvPr>
            <p:cNvSpPr/>
            <p:nvPr/>
          </p:nvSpPr>
          <p:spPr>
            <a:xfrm>
              <a:off x="7117627" y="1361047"/>
              <a:ext cx="26861" cy="26861"/>
            </a:xfrm>
            <a:custGeom>
              <a:avLst/>
              <a:gdLst>
                <a:gd name="connsiteX0" fmla="*/ -156 w 26860"/>
                <a:gd name="connsiteY0" fmla="*/ 13088 h 26860"/>
                <a:gd name="connsiteX1" fmla="*/ 13274 w 26860"/>
                <a:gd name="connsiteY1" fmla="*/ -342 h 26860"/>
                <a:gd name="connsiteX2" fmla="*/ 26705 w 26860"/>
                <a:gd name="connsiteY2" fmla="*/ 13088 h 26860"/>
                <a:gd name="connsiteX3" fmla="*/ 13274 w 26860"/>
                <a:gd name="connsiteY3" fmla="*/ 26519 h 26860"/>
                <a:gd name="connsiteX4" fmla="*/ -156 w 26860"/>
                <a:gd name="connsiteY4" fmla="*/ 13088 h 26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860" h="26860">
                  <a:moveTo>
                    <a:pt x="-156" y="13088"/>
                  </a:moveTo>
                  <a:cubicBezTo>
                    <a:pt x="-156" y="5668"/>
                    <a:pt x="5864" y="-342"/>
                    <a:pt x="13274" y="-342"/>
                  </a:cubicBezTo>
                  <a:cubicBezTo>
                    <a:pt x="20694" y="-342"/>
                    <a:pt x="26705" y="5668"/>
                    <a:pt x="26705" y="13088"/>
                  </a:cubicBezTo>
                  <a:cubicBezTo>
                    <a:pt x="26705" y="20508"/>
                    <a:pt x="20694" y="26519"/>
                    <a:pt x="13274" y="26519"/>
                  </a:cubicBezTo>
                  <a:cubicBezTo>
                    <a:pt x="5864" y="26519"/>
                    <a:pt x="-156" y="20508"/>
                    <a:pt x="-156" y="13088"/>
                  </a:cubicBezTo>
                  <a:close/>
                </a:path>
              </a:pathLst>
            </a:custGeom>
            <a:grpFill/>
            <a:ln w="457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51" name="Freihandform: Form 50">
              <a:extLst>
                <a:ext uri="{FF2B5EF4-FFF2-40B4-BE49-F238E27FC236}">
                  <a16:creationId xmlns:a16="http://schemas.microsoft.com/office/drawing/2014/main" id="{57D61003-C961-4FA7-B0B8-730B2043FCD7}"/>
                </a:ext>
              </a:extLst>
            </p:cNvPr>
            <p:cNvSpPr/>
            <p:nvPr/>
          </p:nvSpPr>
          <p:spPr>
            <a:xfrm>
              <a:off x="7015441" y="1374991"/>
              <a:ext cx="147952" cy="178354"/>
            </a:xfrm>
            <a:custGeom>
              <a:avLst/>
              <a:gdLst>
                <a:gd name="connsiteX0" fmla="*/ 41040 w 147952"/>
                <a:gd name="connsiteY0" fmla="*/ 110796 h 178355"/>
                <a:gd name="connsiteX1" fmla="*/ 86331 w 147952"/>
                <a:gd name="connsiteY1" fmla="*/ 110796 h 178355"/>
                <a:gd name="connsiteX2" fmla="*/ 64243 w 147952"/>
                <a:gd name="connsiteY2" fmla="*/ 44188 h 178355"/>
                <a:gd name="connsiteX3" fmla="*/ 41040 w 147952"/>
                <a:gd name="connsiteY3" fmla="*/ 110796 h 178355"/>
                <a:gd name="connsiteX4" fmla="*/ 82950 w 147952"/>
                <a:gd name="connsiteY4" fmla="*/ -342 h 178355"/>
                <a:gd name="connsiteX5" fmla="*/ 65357 w 147952"/>
                <a:gd name="connsiteY5" fmla="*/ -342 h 178355"/>
                <a:gd name="connsiteX6" fmla="*/ -156 w 147952"/>
                <a:gd name="connsiteY6" fmla="*/ 178014 h 178355"/>
                <a:gd name="connsiteX7" fmla="*/ 16532 w 147952"/>
                <a:gd name="connsiteY7" fmla="*/ 178014 h 178355"/>
                <a:gd name="connsiteX8" fmla="*/ 36782 w 147952"/>
                <a:gd name="connsiteY8" fmla="*/ 123293 h 178355"/>
                <a:gd name="connsiteX9" fmla="*/ 90960 w 147952"/>
                <a:gd name="connsiteY9" fmla="*/ 123293 h 178355"/>
                <a:gd name="connsiteX10" fmla="*/ 107648 w 147952"/>
                <a:gd name="connsiteY10" fmla="*/ 178014 h 178355"/>
                <a:gd name="connsiteX11" fmla="*/ 147796 w 147952"/>
                <a:gd name="connsiteY11" fmla="*/ 178014 h 178355"/>
                <a:gd name="connsiteX12" fmla="*/ 82950 w 147952"/>
                <a:gd name="connsiteY12" fmla="*/ -342 h 178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7952" h="178355">
                  <a:moveTo>
                    <a:pt x="41040" y="110796"/>
                  </a:moveTo>
                  <a:lnTo>
                    <a:pt x="86331" y="110796"/>
                  </a:lnTo>
                  <a:cubicBezTo>
                    <a:pt x="79597" y="89898"/>
                    <a:pt x="71672" y="64314"/>
                    <a:pt x="64243" y="44188"/>
                  </a:cubicBezTo>
                  <a:cubicBezTo>
                    <a:pt x="56232" y="67886"/>
                    <a:pt x="50717" y="84078"/>
                    <a:pt x="41040" y="110796"/>
                  </a:cubicBezTo>
                  <a:close/>
                  <a:moveTo>
                    <a:pt x="82950" y="-342"/>
                  </a:moveTo>
                  <a:lnTo>
                    <a:pt x="65357" y="-342"/>
                  </a:lnTo>
                  <a:lnTo>
                    <a:pt x="-156" y="178014"/>
                  </a:lnTo>
                  <a:lnTo>
                    <a:pt x="16532" y="178014"/>
                  </a:lnTo>
                  <a:lnTo>
                    <a:pt x="36782" y="123293"/>
                  </a:lnTo>
                  <a:lnTo>
                    <a:pt x="90960" y="123293"/>
                  </a:lnTo>
                  <a:lnTo>
                    <a:pt x="107648" y="178014"/>
                  </a:lnTo>
                  <a:lnTo>
                    <a:pt x="147796" y="178014"/>
                  </a:lnTo>
                  <a:lnTo>
                    <a:pt x="82950" y="-3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sp>
        <p:nvSpPr>
          <p:cNvPr id="52" name="Bildplatzhalter 6">
            <a:extLst>
              <a:ext uri="{FF2B5EF4-FFF2-40B4-BE49-F238E27FC236}">
                <a16:creationId xmlns:a16="http://schemas.microsoft.com/office/drawing/2014/main" id="{35763F9D-4B65-48F0-807E-FAD09468A9A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68262"/>
            <a:ext cx="4114800" cy="6789738"/>
          </a:xfrm>
          <a:solidFill>
            <a:srgbClr val="B2DECF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 </a:t>
            </a:r>
            <a:endParaRPr lang="en-US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785B3E5-DB0C-42F9-8B59-588E5563135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35317" y="404812"/>
            <a:ext cx="1335739" cy="5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587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_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72AA9AF9-C1E4-45D7-81EE-22A40C9977F1}"/>
              </a:ext>
            </a:extLst>
          </p:cNvPr>
          <p:cNvSpPr/>
          <p:nvPr userDrawn="1"/>
        </p:nvSpPr>
        <p:spPr>
          <a:xfrm>
            <a:off x="1" y="68262"/>
            <a:ext cx="12192000" cy="67897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E8B9819-F136-4869-839D-BB089F223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48555" y="1397592"/>
            <a:ext cx="7092583" cy="776288"/>
          </a:xfrm>
        </p:spPr>
        <p:txBody>
          <a:bodyPr/>
          <a:lstStyle>
            <a:lvl1pPr>
              <a:defRPr sz="2800"/>
            </a:lvl1pPr>
          </a:lstStyle>
          <a:p>
            <a:r>
              <a:rPr lang="de-DE"/>
              <a:t>Professoren Lorem</a:t>
            </a:r>
            <a:br>
              <a:rPr lang="de-DE"/>
            </a:br>
            <a:r>
              <a:rPr lang="de-DE"/>
              <a:t>Zweite Zeile Ipsum</a:t>
            </a:r>
            <a:endParaRPr lang="en-US"/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B9E3A918-C7A3-4B04-91C1-386B3A47E83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68262"/>
            <a:ext cx="4114800" cy="6789738"/>
          </a:xfrm>
          <a:solidFill>
            <a:srgbClr val="E7B2C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 </a:t>
            </a:r>
            <a:endParaRPr lang="en-US"/>
          </a:p>
        </p:txBody>
      </p:sp>
      <p:sp>
        <p:nvSpPr>
          <p:cNvPr id="39" name="Textplatzhalter 38">
            <a:extLst>
              <a:ext uri="{FF2B5EF4-FFF2-40B4-BE49-F238E27FC236}">
                <a16:creationId xmlns:a16="http://schemas.microsoft.com/office/drawing/2014/main" id="{7CB5CBC7-4143-4DEA-8809-9B114E002A77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4548557" y="2385194"/>
            <a:ext cx="7092583" cy="494571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/>
              <a:t>Untertitel Lorem</a:t>
            </a:r>
            <a:br>
              <a:rPr lang="de-DE"/>
            </a:br>
            <a:r>
              <a:rPr lang="de-DE"/>
              <a:t>Zweite Zeile Ipsum</a:t>
            </a:r>
            <a:endParaRPr lang="en-US"/>
          </a:p>
        </p:txBody>
      </p:sp>
      <p:sp>
        <p:nvSpPr>
          <p:cNvPr id="134" name="Rechteck 133">
            <a:extLst>
              <a:ext uri="{FF2B5EF4-FFF2-40B4-BE49-F238E27FC236}">
                <a16:creationId xmlns:a16="http://schemas.microsoft.com/office/drawing/2014/main" id="{5160DD39-B6E4-4C35-9F28-B07F49DEFDF7}"/>
              </a:ext>
            </a:extLst>
          </p:cNvPr>
          <p:cNvSpPr/>
          <p:nvPr userDrawn="1"/>
        </p:nvSpPr>
        <p:spPr>
          <a:xfrm>
            <a:off x="0" y="0"/>
            <a:ext cx="12192000" cy="682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136" name="Gerader Verbinder 135">
            <a:extLst>
              <a:ext uri="{FF2B5EF4-FFF2-40B4-BE49-F238E27FC236}">
                <a16:creationId xmlns:a16="http://schemas.microsoft.com/office/drawing/2014/main" id="{19B33EA7-9CE8-493B-9082-0F747F82D6A2}"/>
              </a:ext>
            </a:extLst>
          </p:cNvPr>
          <p:cNvCxnSpPr>
            <a:cxnSpLocks/>
          </p:cNvCxnSpPr>
          <p:nvPr userDrawn="1"/>
        </p:nvCxnSpPr>
        <p:spPr>
          <a:xfrm>
            <a:off x="4548555" y="1238116"/>
            <a:ext cx="708659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Gerader Verbinder 137">
            <a:extLst>
              <a:ext uri="{FF2B5EF4-FFF2-40B4-BE49-F238E27FC236}">
                <a16:creationId xmlns:a16="http://schemas.microsoft.com/office/drawing/2014/main" id="{0A45966A-13AC-43DE-93A7-08E0DE51F97A}"/>
              </a:ext>
            </a:extLst>
          </p:cNvPr>
          <p:cNvCxnSpPr>
            <a:cxnSpLocks/>
          </p:cNvCxnSpPr>
          <p:nvPr userDrawn="1"/>
        </p:nvCxnSpPr>
        <p:spPr>
          <a:xfrm>
            <a:off x="4548554" y="1238116"/>
            <a:ext cx="7092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>
            <a:extLst>
              <a:ext uri="{FF2B5EF4-FFF2-40B4-BE49-F238E27FC236}">
                <a16:creationId xmlns:a16="http://schemas.microsoft.com/office/drawing/2014/main" id="{22670D3D-7F46-C844-8868-71CE163295BC}"/>
              </a:ext>
            </a:extLst>
          </p:cNvPr>
          <p:cNvSpPr txBox="1"/>
          <p:nvPr userDrawn="1"/>
        </p:nvSpPr>
        <p:spPr>
          <a:xfrm>
            <a:off x="4548554" y="3047093"/>
            <a:ext cx="7086600" cy="315418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de-DE" sz="1200" b="1" dirty="0">
                <a:solidFill>
                  <a:schemeClr val="accent3">
                    <a:lumMod val="75000"/>
                  </a:schemeClr>
                </a:solidFill>
              </a:rPr>
              <a:t>Prof. Dr. Torsten Eymann</a:t>
            </a:r>
          </a:p>
          <a:p>
            <a:pPr lvl="0"/>
            <a:endParaRPr lang="de-DE" sz="1200" b="1" dirty="0">
              <a:solidFill>
                <a:schemeClr val="accent3">
                  <a:lumMod val="75000"/>
                </a:schemeClr>
              </a:solidFill>
            </a:endParaRPr>
          </a:p>
          <a:p>
            <a:pPr lvl="0"/>
            <a:r>
              <a:rPr lang="de-DE" sz="1200" b="0" kern="1200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FIM </a:t>
            </a:r>
            <a:r>
              <a:rPr lang="de-DE" sz="1200" b="0" dirty="0">
                <a:solidFill>
                  <a:schemeClr val="accent3">
                    <a:lumMod val="75000"/>
                  </a:schemeClr>
                </a:solidFill>
              </a:rPr>
              <a:t>Forschungsinstitut für Informationsmanagement</a:t>
            </a:r>
          </a:p>
          <a:p>
            <a:pPr lvl="0"/>
            <a:endParaRPr lang="de-DE" sz="1200" b="0" dirty="0">
              <a:solidFill>
                <a:schemeClr val="accent3">
                  <a:lumMod val="75000"/>
                </a:schemeClr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dirty="0">
                <a:solidFill>
                  <a:srgbClr val="4B4B4B"/>
                </a:solidFill>
              </a:rPr>
              <a:t>Fraunhofer-Institut für Angewandte Informationstechnik FIT,</a:t>
            </a:r>
          </a:p>
          <a:p>
            <a:pPr lvl="0"/>
            <a:r>
              <a:rPr lang="de-DE" sz="1200" b="0" dirty="0">
                <a:solidFill>
                  <a:srgbClr val="4B4B4B"/>
                </a:solidFill>
              </a:rPr>
              <a:t>Institutsteil Wirtschaftsinformatik </a:t>
            </a:r>
          </a:p>
          <a:p>
            <a:pPr lvl="0"/>
            <a:endParaRPr lang="de-DE" sz="1200" b="1" dirty="0">
              <a:solidFill>
                <a:schemeClr val="accent3">
                  <a:lumMod val="75000"/>
                </a:schemeClr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dirty="0">
                <a:solidFill>
                  <a:schemeClr val="accent3">
                    <a:lumMod val="75000"/>
                  </a:schemeClr>
                </a:solidFill>
              </a:rPr>
              <a:t>Universität Bayreuth,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dirty="0">
                <a:solidFill>
                  <a:schemeClr val="accent3">
                    <a:lumMod val="75000"/>
                  </a:schemeClr>
                </a:solidFill>
              </a:rPr>
              <a:t>Rechts- und Wirtschaftswissenschaftliche Fakultät,</a:t>
            </a:r>
          </a:p>
          <a:p>
            <a:pPr lvl="0"/>
            <a:r>
              <a:rPr lang="de-DE" sz="1200" b="0" dirty="0">
                <a:solidFill>
                  <a:schemeClr val="accent3">
                    <a:lumMod val="75000"/>
                  </a:schemeClr>
                </a:solidFill>
              </a:rPr>
              <a:t>Lehrstuhl für Betriebswirtschaft VII – Wirtschaftsinformatik und Digitale Gesellschaft</a:t>
            </a:r>
          </a:p>
          <a:p>
            <a:pPr lvl="0"/>
            <a:endParaRPr lang="de-DE" sz="1200" b="1" dirty="0">
              <a:solidFill>
                <a:schemeClr val="accent3">
                  <a:lumMod val="75000"/>
                </a:schemeClr>
              </a:solidFill>
            </a:endParaRPr>
          </a:p>
          <a:p>
            <a:pPr lvl="0"/>
            <a:endParaRPr lang="de-DE" sz="1200" b="1" dirty="0">
              <a:solidFill>
                <a:schemeClr val="accent3">
                  <a:lumMod val="75000"/>
                </a:schemeClr>
              </a:solidFill>
            </a:endParaRPr>
          </a:p>
          <a:p>
            <a:pPr lvl="0"/>
            <a:endParaRPr lang="de-DE" sz="1200" b="1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 algn="l">
              <a:buNone/>
            </a:pPr>
            <a:endParaRPr lang="de-DE" sz="12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DB601F6A-237A-4BB1-8073-D350C9F4962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504329" y="6405705"/>
            <a:ext cx="250152" cy="250152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5FFDD629-7898-4183-9E1A-097828E250F4}"/>
              </a:ext>
            </a:extLst>
          </p:cNvPr>
          <p:cNvSpPr txBox="1"/>
          <p:nvPr userDrawn="1"/>
        </p:nvSpPr>
        <p:spPr>
          <a:xfrm>
            <a:off x="4846560" y="6436157"/>
            <a:ext cx="5200016" cy="189249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ctr">
            <a:noAutofit/>
          </a:bodyPr>
          <a:lstStyle/>
          <a:p>
            <a:pPr marL="0" marR="0" lvl="0" indent="0" algn="l" defTabSz="74295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kern="1200" noProof="0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Augsburg      Bayreuth      Frankfurt      München      Stuttgart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8F67FEAC-9AA6-4C6B-AFA8-A59C3881E63E}"/>
              </a:ext>
            </a:extLst>
          </p:cNvPr>
          <p:cNvSpPr txBox="1"/>
          <p:nvPr userDrawn="1"/>
        </p:nvSpPr>
        <p:spPr>
          <a:xfrm>
            <a:off x="4548554" y="5437050"/>
            <a:ext cx="3364380" cy="365668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lvl="0"/>
            <a:r>
              <a:rPr lang="de-DE" sz="1200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www.fim-rc.de</a:t>
            </a:r>
            <a:endParaRPr lang="de-DE" sz="1200">
              <a:solidFill>
                <a:schemeClr val="tx2"/>
              </a:solidFill>
            </a:endParaRPr>
          </a:p>
          <a:p>
            <a:pPr lvl="0"/>
            <a:r>
              <a:rPr lang="de-DE" sz="1200">
                <a:solidFill>
                  <a:schemeClr val="tx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www.wirtschaftsinformatik.fraunhofer.de</a:t>
            </a:r>
            <a:endParaRPr lang="de-DE" sz="1200">
              <a:solidFill>
                <a:schemeClr val="tx2"/>
              </a:solidFill>
            </a:endParaRP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ABD64ED3-D943-4592-9721-F1C62364BDA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46568" y="416455"/>
            <a:ext cx="1490668" cy="408233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5CCC4990-2036-0037-0F40-745F183CA3F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48554" y="414113"/>
            <a:ext cx="1335739" cy="5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9416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05F4C9-598F-4E78-848E-9BB6ADD0DA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/>
              <a:t>Agenda</a:t>
            </a:r>
            <a:endParaRPr lang="en-US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9C3FEB9-7D39-44AE-91BC-8FAEC3D7E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967C33E0-71AF-4B6D-8F96-71D237111E4A}" type="datetime1">
              <a:rPr lang="de-DE" smtClean="0"/>
              <a:pPr>
                <a:defRPr/>
              </a:pPr>
              <a:t>09.07.2026</a:t>
            </a:fld>
            <a:endParaRPr lang="en-U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60E1C69-351D-4576-85E4-3C7A7054E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64647E8F-5052-4581-98D0-7C32D5A45346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A48B7B5D-4086-4670-B51A-7FEB605EF0BB}"/>
              </a:ext>
            </a:extLst>
          </p:cNvPr>
          <p:cNvSpPr/>
          <p:nvPr userDrawn="1"/>
        </p:nvSpPr>
        <p:spPr>
          <a:xfrm>
            <a:off x="0" y="0"/>
            <a:ext cx="12192000" cy="682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3" name="Textplatzhalter 32">
            <a:extLst>
              <a:ext uri="{FF2B5EF4-FFF2-40B4-BE49-F238E27FC236}">
                <a16:creationId xmlns:a16="http://schemas.microsoft.com/office/drawing/2014/main" id="{B9967132-7FB3-44D9-B340-D5C95C1152B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0863" y="1453077"/>
            <a:ext cx="5203943" cy="920067"/>
          </a:xfrm>
          <a:custGeom>
            <a:avLst/>
            <a:gdLst>
              <a:gd name="connsiteX0" fmla="*/ 0 w 4228204"/>
              <a:gd name="connsiteY0" fmla="*/ 0 h 920067"/>
              <a:gd name="connsiteX1" fmla="*/ 4228204 w 4228204"/>
              <a:gd name="connsiteY1" fmla="*/ 0 h 920067"/>
              <a:gd name="connsiteX2" fmla="*/ 4228204 w 4228204"/>
              <a:gd name="connsiteY2" fmla="*/ 920067 h 920067"/>
              <a:gd name="connsiteX3" fmla="*/ 0 w 4228204"/>
              <a:gd name="connsiteY3" fmla="*/ 920067 h 920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28204" h="920067">
                <a:moveTo>
                  <a:pt x="0" y="0"/>
                </a:moveTo>
                <a:lnTo>
                  <a:pt x="4228204" y="0"/>
                </a:lnTo>
                <a:lnTo>
                  <a:pt x="4228204" y="920067"/>
                </a:lnTo>
                <a:lnTo>
                  <a:pt x="0" y="920067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 </a:t>
            </a:r>
            <a:endParaRPr lang="en-US"/>
          </a:p>
        </p:txBody>
      </p:sp>
      <p:sp>
        <p:nvSpPr>
          <p:cNvPr id="45" name="Textplatzhalter 44">
            <a:extLst>
              <a:ext uri="{FF2B5EF4-FFF2-40B4-BE49-F238E27FC236}">
                <a16:creationId xmlns:a16="http://schemas.microsoft.com/office/drawing/2014/main" id="{EC3DBA1C-553F-47F9-8206-18BF8A76B59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0863" y="2729023"/>
            <a:ext cx="5203943" cy="920067"/>
          </a:xfrm>
          <a:custGeom>
            <a:avLst/>
            <a:gdLst>
              <a:gd name="connsiteX0" fmla="*/ 0 w 4228204"/>
              <a:gd name="connsiteY0" fmla="*/ 0 h 920067"/>
              <a:gd name="connsiteX1" fmla="*/ 4228204 w 4228204"/>
              <a:gd name="connsiteY1" fmla="*/ 0 h 920067"/>
              <a:gd name="connsiteX2" fmla="*/ 4228204 w 4228204"/>
              <a:gd name="connsiteY2" fmla="*/ 920067 h 920067"/>
              <a:gd name="connsiteX3" fmla="*/ 0 w 4228204"/>
              <a:gd name="connsiteY3" fmla="*/ 920067 h 920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28204" h="920067">
                <a:moveTo>
                  <a:pt x="0" y="0"/>
                </a:moveTo>
                <a:lnTo>
                  <a:pt x="4228204" y="0"/>
                </a:lnTo>
                <a:lnTo>
                  <a:pt x="4228204" y="920067"/>
                </a:lnTo>
                <a:lnTo>
                  <a:pt x="0" y="920067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 </a:t>
            </a:r>
            <a:endParaRPr lang="en-US"/>
          </a:p>
        </p:txBody>
      </p:sp>
      <p:sp>
        <p:nvSpPr>
          <p:cNvPr id="62" name="Textplatzhalter 61">
            <a:extLst>
              <a:ext uri="{FF2B5EF4-FFF2-40B4-BE49-F238E27FC236}">
                <a16:creationId xmlns:a16="http://schemas.microsoft.com/office/drawing/2014/main" id="{D76EF870-C0D1-4E65-ACDA-AC0C4DCD67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63" y="4004966"/>
            <a:ext cx="5203943" cy="920067"/>
          </a:xfrm>
          <a:custGeom>
            <a:avLst/>
            <a:gdLst>
              <a:gd name="connsiteX0" fmla="*/ 0 w 4228204"/>
              <a:gd name="connsiteY0" fmla="*/ 0 h 920067"/>
              <a:gd name="connsiteX1" fmla="*/ 4228204 w 4228204"/>
              <a:gd name="connsiteY1" fmla="*/ 0 h 920067"/>
              <a:gd name="connsiteX2" fmla="*/ 4228204 w 4228204"/>
              <a:gd name="connsiteY2" fmla="*/ 920067 h 920067"/>
              <a:gd name="connsiteX3" fmla="*/ 0 w 4228204"/>
              <a:gd name="connsiteY3" fmla="*/ 920067 h 920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28204" h="920067">
                <a:moveTo>
                  <a:pt x="0" y="0"/>
                </a:moveTo>
                <a:lnTo>
                  <a:pt x="4228204" y="0"/>
                </a:lnTo>
                <a:lnTo>
                  <a:pt x="4228204" y="920067"/>
                </a:lnTo>
                <a:lnTo>
                  <a:pt x="0" y="920067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 </a:t>
            </a:r>
            <a:endParaRPr lang="en-US"/>
          </a:p>
        </p:txBody>
      </p:sp>
      <p:sp>
        <p:nvSpPr>
          <p:cNvPr id="61" name="Textplatzhalter 60">
            <a:extLst>
              <a:ext uri="{FF2B5EF4-FFF2-40B4-BE49-F238E27FC236}">
                <a16:creationId xmlns:a16="http://schemas.microsoft.com/office/drawing/2014/main" id="{48E6316B-2069-4750-BF15-CC3D33F8A2F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863" y="5280910"/>
            <a:ext cx="5203943" cy="920067"/>
          </a:xfrm>
          <a:custGeom>
            <a:avLst/>
            <a:gdLst>
              <a:gd name="connsiteX0" fmla="*/ 0 w 4228204"/>
              <a:gd name="connsiteY0" fmla="*/ 0 h 920067"/>
              <a:gd name="connsiteX1" fmla="*/ 4228204 w 4228204"/>
              <a:gd name="connsiteY1" fmla="*/ 0 h 920067"/>
              <a:gd name="connsiteX2" fmla="*/ 4228204 w 4228204"/>
              <a:gd name="connsiteY2" fmla="*/ 920067 h 920067"/>
              <a:gd name="connsiteX3" fmla="*/ 0 w 4228204"/>
              <a:gd name="connsiteY3" fmla="*/ 920067 h 920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28204" h="920067">
                <a:moveTo>
                  <a:pt x="0" y="0"/>
                </a:moveTo>
                <a:lnTo>
                  <a:pt x="4228204" y="0"/>
                </a:lnTo>
                <a:lnTo>
                  <a:pt x="4228204" y="920067"/>
                </a:lnTo>
                <a:lnTo>
                  <a:pt x="0" y="920067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 </a:t>
            </a:r>
            <a:endParaRPr lang="en-US"/>
          </a:p>
        </p:txBody>
      </p:sp>
      <p:sp>
        <p:nvSpPr>
          <p:cNvPr id="73" name="Textplatzhalter 72">
            <a:extLst>
              <a:ext uri="{FF2B5EF4-FFF2-40B4-BE49-F238E27FC236}">
                <a16:creationId xmlns:a16="http://schemas.microsoft.com/office/drawing/2014/main" id="{E9AA332B-9DF1-4240-9A4C-9FDC17CE145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37196" y="1453077"/>
            <a:ext cx="5203943" cy="920067"/>
          </a:xfrm>
          <a:custGeom>
            <a:avLst/>
            <a:gdLst>
              <a:gd name="connsiteX0" fmla="*/ 0 w 4228204"/>
              <a:gd name="connsiteY0" fmla="*/ 0 h 920067"/>
              <a:gd name="connsiteX1" fmla="*/ 4228204 w 4228204"/>
              <a:gd name="connsiteY1" fmla="*/ 0 h 920067"/>
              <a:gd name="connsiteX2" fmla="*/ 4228204 w 4228204"/>
              <a:gd name="connsiteY2" fmla="*/ 920067 h 920067"/>
              <a:gd name="connsiteX3" fmla="*/ 0 w 4228204"/>
              <a:gd name="connsiteY3" fmla="*/ 920067 h 920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28204" h="920067">
                <a:moveTo>
                  <a:pt x="0" y="0"/>
                </a:moveTo>
                <a:lnTo>
                  <a:pt x="4228204" y="0"/>
                </a:lnTo>
                <a:lnTo>
                  <a:pt x="4228204" y="920067"/>
                </a:lnTo>
                <a:lnTo>
                  <a:pt x="0" y="920067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 </a:t>
            </a:r>
            <a:endParaRPr lang="en-US"/>
          </a:p>
        </p:txBody>
      </p:sp>
      <p:sp>
        <p:nvSpPr>
          <p:cNvPr id="72" name="Textplatzhalter 71">
            <a:extLst>
              <a:ext uri="{FF2B5EF4-FFF2-40B4-BE49-F238E27FC236}">
                <a16:creationId xmlns:a16="http://schemas.microsoft.com/office/drawing/2014/main" id="{E172CBCD-D32E-4101-91DA-372D4E6741A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37196" y="2729023"/>
            <a:ext cx="5203943" cy="920067"/>
          </a:xfrm>
          <a:custGeom>
            <a:avLst/>
            <a:gdLst>
              <a:gd name="connsiteX0" fmla="*/ 0 w 4228204"/>
              <a:gd name="connsiteY0" fmla="*/ 0 h 920067"/>
              <a:gd name="connsiteX1" fmla="*/ 4228204 w 4228204"/>
              <a:gd name="connsiteY1" fmla="*/ 0 h 920067"/>
              <a:gd name="connsiteX2" fmla="*/ 4228204 w 4228204"/>
              <a:gd name="connsiteY2" fmla="*/ 920067 h 920067"/>
              <a:gd name="connsiteX3" fmla="*/ 0 w 4228204"/>
              <a:gd name="connsiteY3" fmla="*/ 920067 h 920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28204" h="920067">
                <a:moveTo>
                  <a:pt x="0" y="0"/>
                </a:moveTo>
                <a:lnTo>
                  <a:pt x="4228204" y="0"/>
                </a:lnTo>
                <a:lnTo>
                  <a:pt x="4228204" y="920067"/>
                </a:lnTo>
                <a:lnTo>
                  <a:pt x="0" y="920067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 </a:t>
            </a:r>
            <a:endParaRPr lang="en-US"/>
          </a:p>
        </p:txBody>
      </p:sp>
      <p:sp>
        <p:nvSpPr>
          <p:cNvPr id="63" name="Textplatzhalter 62">
            <a:extLst>
              <a:ext uri="{FF2B5EF4-FFF2-40B4-BE49-F238E27FC236}">
                <a16:creationId xmlns:a16="http://schemas.microsoft.com/office/drawing/2014/main" id="{EE8D2679-F21D-4AEE-BACE-016F73C14CB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37196" y="4004966"/>
            <a:ext cx="5203943" cy="920067"/>
          </a:xfrm>
          <a:custGeom>
            <a:avLst/>
            <a:gdLst>
              <a:gd name="connsiteX0" fmla="*/ 0 w 4228204"/>
              <a:gd name="connsiteY0" fmla="*/ 0 h 920067"/>
              <a:gd name="connsiteX1" fmla="*/ 4228204 w 4228204"/>
              <a:gd name="connsiteY1" fmla="*/ 0 h 920067"/>
              <a:gd name="connsiteX2" fmla="*/ 4228204 w 4228204"/>
              <a:gd name="connsiteY2" fmla="*/ 920067 h 920067"/>
              <a:gd name="connsiteX3" fmla="*/ 0 w 4228204"/>
              <a:gd name="connsiteY3" fmla="*/ 920067 h 920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28204" h="920067">
                <a:moveTo>
                  <a:pt x="0" y="0"/>
                </a:moveTo>
                <a:lnTo>
                  <a:pt x="4228204" y="0"/>
                </a:lnTo>
                <a:lnTo>
                  <a:pt x="4228204" y="920067"/>
                </a:lnTo>
                <a:lnTo>
                  <a:pt x="0" y="920067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 </a:t>
            </a:r>
            <a:endParaRPr lang="en-US"/>
          </a:p>
        </p:txBody>
      </p:sp>
      <p:sp>
        <p:nvSpPr>
          <p:cNvPr id="74" name="Textplatzhalter 73">
            <a:extLst>
              <a:ext uri="{FF2B5EF4-FFF2-40B4-BE49-F238E27FC236}">
                <a16:creationId xmlns:a16="http://schemas.microsoft.com/office/drawing/2014/main" id="{C5F561E1-F8AF-40EB-A833-95BC6D6C8F3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37196" y="5280910"/>
            <a:ext cx="5203943" cy="920067"/>
          </a:xfrm>
          <a:custGeom>
            <a:avLst/>
            <a:gdLst>
              <a:gd name="connsiteX0" fmla="*/ 0 w 4228204"/>
              <a:gd name="connsiteY0" fmla="*/ 0 h 920067"/>
              <a:gd name="connsiteX1" fmla="*/ 4228204 w 4228204"/>
              <a:gd name="connsiteY1" fmla="*/ 0 h 920067"/>
              <a:gd name="connsiteX2" fmla="*/ 4228204 w 4228204"/>
              <a:gd name="connsiteY2" fmla="*/ 920067 h 920067"/>
              <a:gd name="connsiteX3" fmla="*/ 0 w 4228204"/>
              <a:gd name="connsiteY3" fmla="*/ 920067 h 920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28204" h="920067">
                <a:moveTo>
                  <a:pt x="0" y="0"/>
                </a:moveTo>
                <a:lnTo>
                  <a:pt x="4228204" y="0"/>
                </a:lnTo>
                <a:lnTo>
                  <a:pt x="4228204" y="920067"/>
                </a:lnTo>
                <a:lnTo>
                  <a:pt x="0" y="920067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 </a:t>
            </a:r>
            <a:endParaRPr lang="en-US"/>
          </a:p>
        </p:txBody>
      </p:sp>
      <p:sp>
        <p:nvSpPr>
          <p:cNvPr id="35" name="Textplatzhalter 34">
            <a:extLst>
              <a:ext uri="{FF2B5EF4-FFF2-40B4-BE49-F238E27FC236}">
                <a16:creationId xmlns:a16="http://schemas.microsoft.com/office/drawing/2014/main" id="{63408404-C5AA-4DCA-8A39-B52DB299C35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721139" y="1661317"/>
            <a:ext cx="3853062" cy="488345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>
                <a:solidFill>
                  <a:srgbClr val="4B4B4B"/>
                </a:solidFill>
              </a:defRPr>
            </a:lvl1pPr>
          </a:lstStyle>
          <a:p>
            <a:pPr lvl="0"/>
            <a:r>
              <a:rPr lang="de-DE"/>
              <a:t>Kapitel</a:t>
            </a:r>
            <a:br>
              <a:rPr lang="de-DE"/>
            </a:br>
            <a:r>
              <a:rPr lang="de-DE"/>
              <a:t>Zweite Zeile</a:t>
            </a:r>
            <a:endParaRPr lang="en-US"/>
          </a:p>
        </p:txBody>
      </p:sp>
      <p:sp>
        <p:nvSpPr>
          <p:cNvPr id="36" name="Textplatzhalter 34">
            <a:extLst>
              <a:ext uri="{FF2B5EF4-FFF2-40B4-BE49-F238E27FC236}">
                <a16:creationId xmlns:a16="http://schemas.microsoft.com/office/drawing/2014/main" id="{DF78CF7E-ECE5-4B2D-A483-3267534656C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657728" y="1661317"/>
            <a:ext cx="3853062" cy="488345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>
                <a:solidFill>
                  <a:srgbClr val="4B4B4B"/>
                </a:solidFill>
              </a:defRPr>
            </a:lvl1pPr>
          </a:lstStyle>
          <a:p>
            <a:pPr lvl="0"/>
            <a:r>
              <a:rPr lang="de-DE"/>
              <a:t>Kapitel</a:t>
            </a:r>
            <a:br>
              <a:rPr lang="de-DE"/>
            </a:br>
            <a:r>
              <a:rPr lang="de-DE"/>
              <a:t>Zweite Zeile</a:t>
            </a:r>
            <a:endParaRPr lang="en-US"/>
          </a:p>
        </p:txBody>
      </p:sp>
      <p:sp>
        <p:nvSpPr>
          <p:cNvPr id="37" name="Textplatzhalter 34">
            <a:extLst>
              <a:ext uri="{FF2B5EF4-FFF2-40B4-BE49-F238E27FC236}">
                <a16:creationId xmlns:a16="http://schemas.microsoft.com/office/drawing/2014/main" id="{E3161E5D-F239-4697-B41B-8EA5EA589B4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721139" y="2939215"/>
            <a:ext cx="3853062" cy="488345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 b="1">
                <a:solidFill>
                  <a:srgbClr val="4B4B4B"/>
                </a:solidFill>
              </a:defRPr>
            </a:lvl1pPr>
          </a:lstStyle>
          <a:p>
            <a:pPr lvl="0"/>
            <a:r>
              <a:rPr lang="de-DE"/>
              <a:t>Kapitel</a:t>
            </a:r>
          </a:p>
          <a:p>
            <a:pPr lvl="0"/>
            <a:r>
              <a:rPr lang="de-DE"/>
              <a:t>Zweite Zeile</a:t>
            </a:r>
            <a:br>
              <a:rPr lang="de-DE"/>
            </a:br>
            <a:endParaRPr lang="en-US"/>
          </a:p>
        </p:txBody>
      </p:sp>
      <p:sp>
        <p:nvSpPr>
          <p:cNvPr id="38" name="Textplatzhalter 34">
            <a:extLst>
              <a:ext uri="{FF2B5EF4-FFF2-40B4-BE49-F238E27FC236}">
                <a16:creationId xmlns:a16="http://schemas.microsoft.com/office/drawing/2014/main" id="{92B7B467-A632-4523-BEC0-4C986340B0B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657728" y="2939215"/>
            <a:ext cx="3853062" cy="488345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>
                <a:solidFill>
                  <a:srgbClr val="4B4B4B"/>
                </a:solidFill>
              </a:defRPr>
            </a:lvl1pPr>
          </a:lstStyle>
          <a:p>
            <a:pPr lvl="0"/>
            <a:r>
              <a:rPr lang="de-DE"/>
              <a:t>Kapitel</a:t>
            </a:r>
            <a:br>
              <a:rPr lang="de-DE"/>
            </a:br>
            <a:r>
              <a:rPr lang="de-DE"/>
              <a:t>Zweite Zeile</a:t>
            </a:r>
            <a:endParaRPr lang="en-US"/>
          </a:p>
        </p:txBody>
      </p:sp>
      <p:sp>
        <p:nvSpPr>
          <p:cNvPr id="39" name="Textplatzhalter 34">
            <a:extLst>
              <a:ext uri="{FF2B5EF4-FFF2-40B4-BE49-F238E27FC236}">
                <a16:creationId xmlns:a16="http://schemas.microsoft.com/office/drawing/2014/main" id="{D0B42C69-ACA8-4476-9DC5-005181EF4C7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721139" y="4217111"/>
            <a:ext cx="3853062" cy="488345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800" b="1">
                <a:solidFill>
                  <a:srgbClr val="4B4B4B"/>
                </a:solidFill>
              </a:defRPr>
            </a:lvl1pPr>
          </a:lstStyle>
          <a:p>
            <a:pPr lvl="0"/>
            <a:r>
              <a:rPr lang="de-DE"/>
              <a:t>Kapitel</a:t>
            </a:r>
            <a:br>
              <a:rPr lang="de-DE"/>
            </a:br>
            <a:r>
              <a:rPr lang="de-DE"/>
              <a:t>Zweite Zeile</a:t>
            </a:r>
            <a:endParaRPr lang="en-US"/>
          </a:p>
        </p:txBody>
      </p:sp>
      <p:sp>
        <p:nvSpPr>
          <p:cNvPr id="40" name="Textplatzhalter 34">
            <a:extLst>
              <a:ext uri="{FF2B5EF4-FFF2-40B4-BE49-F238E27FC236}">
                <a16:creationId xmlns:a16="http://schemas.microsoft.com/office/drawing/2014/main" id="{C04219E5-7AE1-4571-882B-172196EFDF9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657728" y="4217111"/>
            <a:ext cx="3853062" cy="488345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>
                <a:solidFill>
                  <a:srgbClr val="4B4B4B"/>
                </a:solidFill>
              </a:defRPr>
            </a:lvl1pPr>
          </a:lstStyle>
          <a:p>
            <a:pPr lvl="0"/>
            <a:r>
              <a:rPr lang="de-DE"/>
              <a:t>Kapitel</a:t>
            </a:r>
            <a:br>
              <a:rPr lang="de-DE"/>
            </a:br>
            <a:r>
              <a:rPr lang="de-DE"/>
              <a:t>Zweite Zeile</a:t>
            </a:r>
            <a:endParaRPr lang="en-US"/>
          </a:p>
        </p:txBody>
      </p:sp>
      <p:sp>
        <p:nvSpPr>
          <p:cNvPr id="41" name="Textplatzhalter 34">
            <a:extLst>
              <a:ext uri="{FF2B5EF4-FFF2-40B4-BE49-F238E27FC236}">
                <a16:creationId xmlns:a16="http://schemas.microsoft.com/office/drawing/2014/main" id="{E124A814-FF1D-44B1-9CCF-59D06311606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721139" y="5495007"/>
            <a:ext cx="3853062" cy="488345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>
                <a:solidFill>
                  <a:srgbClr val="4B4B4B"/>
                </a:solidFill>
              </a:defRPr>
            </a:lvl1pPr>
          </a:lstStyle>
          <a:p>
            <a:pPr lvl="0"/>
            <a:r>
              <a:rPr lang="de-DE"/>
              <a:t>Kapitel</a:t>
            </a:r>
            <a:br>
              <a:rPr lang="de-DE"/>
            </a:br>
            <a:r>
              <a:rPr lang="de-DE"/>
              <a:t>Zweite Zeile</a:t>
            </a:r>
            <a:endParaRPr lang="en-US"/>
          </a:p>
        </p:txBody>
      </p:sp>
      <p:sp>
        <p:nvSpPr>
          <p:cNvPr id="42" name="Textplatzhalter 34">
            <a:extLst>
              <a:ext uri="{FF2B5EF4-FFF2-40B4-BE49-F238E27FC236}">
                <a16:creationId xmlns:a16="http://schemas.microsoft.com/office/drawing/2014/main" id="{3B7C896C-7C0D-4D29-A70A-A8A93AB19C3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657728" y="5495007"/>
            <a:ext cx="3853062" cy="488345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>
                <a:solidFill>
                  <a:srgbClr val="4B4B4B"/>
                </a:solidFill>
              </a:defRPr>
            </a:lvl1pPr>
          </a:lstStyle>
          <a:p>
            <a:pPr lvl="0"/>
            <a:r>
              <a:rPr lang="de-DE"/>
              <a:t>Kapitel</a:t>
            </a:r>
            <a:br>
              <a:rPr lang="de-DE"/>
            </a:br>
            <a:r>
              <a:rPr lang="de-DE"/>
              <a:t>Zweite Zeile</a:t>
            </a:r>
            <a:endParaRPr lang="en-US"/>
          </a:p>
        </p:txBody>
      </p:sp>
      <p:sp>
        <p:nvSpPr>
          <p:cNvPr id="52" name="Textplatzhalter 51">
            <a:extLst>
              <a:ext uri="{FF2B5EF4-FFF2-40B4-BE49-F238E27FC236}">
                <a16:creationId xmlns:a16="http://schemas.microsoft.com/office/drawing/2014/main" id="{99E88F6D-A221-4CE2-A357-0E8A5300C5F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23155" y="1616864"/>
            <a:ext cx="792940" cy="566808"/>
          </a:xfrm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en-US" sz="4400" b="0" dirty="0">
                <a:solidFill>
                  <a:schemeClr val="tx2"/>
                </a:solidFill>
              </a:defRPr>
            </a:lvl1pPr>
          </a:lstStyle>
          <a:p>
            <a:pPr marL="185738" lvl="0" indent="-185738" algn="r" defTabSz="914400"/>
            <a:r>
              <a:rPr lang="de-DE"/>
              <a:t>00</a:t>
            </a:r>
            <a:endParaRPr lang="en-US"/>
          </a:p>
        </p:txBody>
      </p:sp>
      <p:sp>
        <p:nvSpPr>
          <p:cNvPr id="53" name="Textplatzhalter 51">
            <a:extLst>
              <a:ext uri="{FF2B5EF4-FFF2-40B4-BE49-F238E27FC236}">
                <a16:creationId xmlns:a16="http://schemas.microsoft.com/office/drawing/2014/main" id="{662C58B3-C6CB-40C4-9846-6885043CEAE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517601" y="1616864"/>
            <a:ext cx="792940" cy="566808"/>
          </a:xfrm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en-US" sz="4400" b="0" dirty="0">
                <a:solidFill>
                  <a:schemeClr val="tx2"/>
                </a:solidFill>
              </a:defRPr>
            </a:lvl1pPr>
          </a:lstStyle>
          <a:p>
            <a:pPr marL="185738" lvl="0" indent="-185738" algn="r" defTabSz="914400"/>
            <a:r>
              <a:rPr lang="de-DE"/>
              <a:t>00</a:t>
            </a:r>
            <a:endParaRPr lang="en-US"/>
          </a:p>
        </p:txBody>
      </p:sp>
      <p:sp>
        <p:nvSpPr>
          <p:cNvPr id="54" name="Textplatzhalter 51">
            <a:extLst>
              <a:ext uri="{FF2B5EF4-FFF2-40B4-BE49-F238E27FC236}">
                <a16:creationId xmlns:a16="http://schemas.microsoft.com/office/drawing/2014/main" id="{BBC47D04-2291-4541-ABDF-3BDD7D89033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23155" y="2899151"/>
            <a:ext cx="792940" cy="566808"/>
          </a:xfrm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en-US" sz="4400" b="0" dirty="0">
                <a:solidFill>
                  <a:schemeClr val="tx2"/>
                </a:solidFill>
              </a:defRPr>
            </a:lvl1pPr>
          </a:lstStyle>
          <a:p>
            <a:pPr marL="185738" lvl="0" indent="-185738" algn="r" defTabSz="914400"/>
            <a:r>
              <a:rPr lang="de-DE"/>
              <a:t>00</a:t>
            </a:r>
            <a:endParaRPr lang="en-US"/>
          </a:p>
        </p:txBody>
      </p:sp>
      <p:sp>
        <p:nvSpPr>
          <p:cNvPr id="55" name="Textplatzhalter 51">
            <a:extLst>
              <a:ext uri="{FF2B5EF4-FFF2-40B4-BE49-F238E27FC236}">
                <a16:creationId xmlns:a16="http://schemas.microsoft.com/office/drawing/2014/main" id="{9226F664-073C-478A-8241-1E5CABD99A8E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517601" y="2899151"/>
            <a:ext cx="792940" cy="566808"/>
          </a:xfrm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en-US" sz="4400" b="0" dirty="0">
                <a:solidFill>
                  <a:schemeClr val="tx2"/>
                </a:solidFill>
              </a:defRPr>
            </a:lvl1pPr>
          </a:lstStyle>
          <a:p>
            <a:pPr marL="185738" lvl="0" indent="-185738" algn="r" defTabSz="914400"/>
            <a:r>
              <a:rPr lang="de-DE"/>
              <a:t>00</a:t>
            </a:r>
            <a:endParaRPr lang="en-US"/>
          </a:p>
        </p:txBody>
      </p:sp>
      <p:sp>
        <p:nvSpPr>
          <p:cNvPr id="56" name="Textplatzhalter 51">
            <a:extLst>
              <a:ext uri="{FF2B5EF4-FFF2-40B4-BE49-F238E27FC236}">
                <a16:creationId xmlns:a16="http://schemas.microsoft.com/office/drawing/2014/main" id="{1A3A934F-49BD-4AD8-99B7-4931CC4FE56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23155" y="4181438"/>
            <a:ext cx="792940" cy="566808"/>
          </a:xfrm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en-US" sz="4400" b="0" dirty="0">
                <a:solidFill>
                  <a:schemeClr val="tx2"/>
                </a:solidFill>
              </a:defRPr>
            </a:lvl1pPr>
          </a:lstStyle>
          <a:p>
            <a:pPr marL="185738" lvl="0" indent="-185738" algn="r" defTabSz="914400"/>
            <a:r>
              <a:rPr lang="de-DE"/>
              <a:t>00</a:t>
            </a:r>
            <a:endParaRPr lang="en-US"/>
          </a:p>
        </p:txBody>
      </p:sp>
      <p:sp>
        <p:nvSpPr>
          <p:cNvPr id="57" name="Textplatzhalter 51">
            <a:extLst>
              <a:ext uri="{FF2B5EF4-FFF2-40B4-BE49-F238E27FC236}">
                <a16:creationId xmlns:a16="http://schemas.microsoft.com/office/drawing/2014/main" id="{9EEA1254-1634-410B-B7D5-F19740479B1A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517601" y="4181438"/>
            <a:ext cx="792940" cy="566808"/>
          </a:xfrm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en-US" sz="4400" b="0" dirty="0">
                <a:solidFill>
                  <a:schemeClr val="tx2"/>
                </a:solidFill>
              </a:defRPr>
            </a:lvl1pPr>
          </a:lstStyle>
          <a:p>
            <a:pPr marL="185738" lvl="0" indent="-185738" algn="r" defTabSz="914400"/>
            <a:r>
              <a:rPr lang="de-DE"/>
              <a:t>00</a:t>
            </a:r>
            <a:endParaRPr lang="en-US"/>
          </a:p>
        </p:txBody>
      </p:sp>
      <p:sp>
        <p:nvSpPr>
          <p:cNvPr id="58" name="Textplatzhalter 51">
            <a:extLst>
              <a:ext uri="{FF2B5EF4-FFF2-40B4-BE49-F238E27FC236}">
                <a16:creationId xmlns:a16="http://schemas.microsoft.com/office/drawing/2014/main" id="{847DD741-14CE-4133-B69A-0617633EF17A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23155" y="5463725"/>
            <a:ext cx="792940" cy="566808"/>
          </a:xfrm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en-US" sz="4400" b="0" dirty="0">
                <a:solidFill>
                  <a:schemeClr val="tx2"/>
                </a:solidFill>
              </a:defRPr>
            </a:lvl1pPr>
          </a:lstStyle>
          <a:p>
            <a:pPr marL="185738" lvl="0" indent="-185738" algn="r" defTabSz="914400"/>
            <a:r>
              <a:rPr lang="de-DE"/>
              <a:t>00</a:t>
            </a:r>
            <a:endParaRPr lang="en-US"/>
          </a:p>
        </p:txBody>
      </p:sp>
      <p:sp>
        <p:nvSpPr>
          <p:cNvPr id="59" name="Textplatzhalter 51">
            <a:extLst>
              <a:ext uri="{FF2B5EF4-FFF2-40B4-BE49-F238E27FC236}">
                <a16:creationId xmlns:a16="http://schemas.microsoft.com/office/drawing/2014/main" id="{F4FC7902-AE67-46D0-AF05-BAD44F5D755B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517601" y="5463725"/>
            <a:ext cx="792940" cy="566808"/>
          </a:xfrm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en-US" sz="4400" b="0" dirty="0">
                <a:solidFill>
                  <a:schemeClr val="tx2"/>
                </a:solidFill>
              </a:defRPr>
            </a:lvl1pPr>
          </a:lstStyle>
          <a:p>
            <a:pPr marL="185738" lvl="0" indent="-185738" algn="r" defTabSz="914400"/>
            <a:r>
              <a:rPr lang="de-DE"/>
              <a:t>00</a:t>
            </a:r>
            <a:endParaRPr lang="en-US"/>
          </a:p>
        </p:txBody>
      </p:sp>
      <p:sp>
        <p:nvSpPr>
          <p:cNvPr id="75" name="Inhaltsplatzhalter 9">
            <a:extLst>
              <a:ext uri="{FF2B5EF4-FFF2-40B4-BE49-F238E27FC236}">
                <a16:creationId xmlns:a16="http://schemas.microsoft.com/office/drawing/2014/main" id="{F0946075-0AC7-48A3-8D0F-123C98FFD6E5}"/>
              </a:ext>
            </a:extLst>
          </p:cNvPr>
          <p:cNvSpPr>
            <a:spLocks noGrp="1"/>
          </p:cNvSpPr>
          <p:nvPr>
            <p:ph sz="quarter" idx="47" hasCustomPrompt="1"/>
          </p:nvPr>
        </p:nvSpPr>
        <p:spPr>
          <a:xfrm>
            <a:off x="1546348" y="2916779"/>
            <a:ext cx="26585" cy="547688"/>
          </a:xfrm>
          <a:solidFill>
            <a:srgbClr val="4B4B4B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/>
              <a:t> </a:t>
            </a:r>
            <a:endParaRPr lang="en-US"/>
          </a:p>
        </p:txBody>
      </p:sp>
      <p:sp>
        <p:nvSpPr>
          <p:cNvPr id="76" name="Inhaltsplatzhalter 9">
            <a:extLst>
              <a:ext uri="{FF2B5EF4-FFF2-40B4-BE49-F238E27FC236}">
                <a16:creationId xmlns:a16="http://schemas.microsoft.com/office/drawing/2014/main" id="{B58AB14C-CDD4-4AAB-904A-52D84FAE9367}"/>
              </a:ext>
            </a:extLst>
          </p:cNvPr>
          <p:cNvSpPr>
            <a:spLocks noGrp="1"/>
          </p:cNvSpPr>
          <p:nvPr>
            <p:ph sz="quarter" idx="48" hasCustomPrompt="1"/>
          </p:nvPr>
        </p:nvSpPr>
        <p:spPr>
          <a:xfrm>
            <a:off x="7470841" y="2916779"/>
            <a:ext cx="26585" cy="547688"/>
          </a:xfrm>
          <a:solidFill>
            <a:srgbClr val="4B4B4B"/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 </a:t>
            </a:r>
            <a:endParaRPr lang="en-US"/>
          </a:p>
        </p:txBody>
      </p:sp>
      <p:sp>
        <p:nvSpPr>
          <p:cNvPr id="77" name="Inhaltsplatzhalter 9">
            <a:extLst>
              <a:ext uri="{FF2B5EF4-FFF2-40B4-BE49-F238E27FC236}">
                <a16:creationId xmlns:a16="http://schemas.microsoft.com/office/drawing/2014/main" id="{229D505F-0EB3-46B1-BD92-CDF8A11C324E}"/>
              </a:ext>
            </a:extLst>
          </p:cNvPr>
          <p:cNvSpPr>
            <a:spLocks noGrp="1"/>
          </p:cNvSpPr>
          <p:nvPr>
            <p:ph sz="quarter" idx="49" hasCustomPrompt="1"/>
          </p:nvPr>
        </p:nvSpPr>
        <p:spPr>
          <a:xfrm>
            <a:off x="1546348" y="1640159"/>
            <a:ext cx="26585" cy="547688"/>
          </a:xfrm>
          <a:solidFill>
            <a:srgbClr val="4B4B4B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/>
              <a:t> </a:t>
            </a:r>
            <a:endParaRPr lang="en-US"/>
          </a:p>
        </p:txBody>
      </p:sp>
      <p:sp>
        <p:nvSpPr>
          <p:cNvPr id="78" name="Inhaltsplatzhalter 9">
            <a:extLst>
              <a:ext uri="{FF2B5EF4-FFF2-40B4-BE49-F238E27FC236}">
                <a16:creationId xmlns:a16="http://schemas.microsoft.com/office/drawing/2014/main" id="{321D1B94-2D21-41E1-A777-3DC603FBD847}"/>
              </a:ext>
            </a:extLst>
          </p:cNvPr>
          <p:cNvSpPr>
            <a:spLocks noGrp="1"/>
          </p:cNvSpPr>
          <p:nvPr>
            <p:ph sz="quarter" idx="50" hasCustomPrompt="1"/>
          </p:nvPr>
        </p:nvSpPr>
        <p:spPr>
          <a:xfrm>
            <a:off x="7470841" y="1640159"/>
            <a:ext cx="26585" cy="547688"/>
          </a:xfrm>
          <a:solidFill>
            <a:srgbClr val="4B4B4B"/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 </a:t>
            </a:r>
            <a:endParaRPr lang="en-US"/>
          </a:p>
        </p:txBody>
      </p:sp>
      <p:sp>
        <p:nvSpPr>
          <p:cNvPr id="79" name="Inhaltsplatzhalter 9">
            <a:extLst>
              <a:ext uri="{FF2B5EF4-FFF2-40B4-BE49-F238E27FC236}">
                <a16:creationId xmlns:a16="http://schemas.microsoft.com/office/drawing/2014/main" id="{C7600883-7FF9-4E2D-AD32-649383774589}"/>
              </a:ext>
            </a:extLst>
          </p:cNvPr>
          <p:cNvSpPr>
            <a:spLocks noGrp="1"/>
          </p:cNvSpPr>
          <p:nvPr>
            <p:ph sz="quarter" idx="51" hasCustomPrompt="1"/>
          </p:nvPr>
        </p:nvSpPr>
        <p:spPr>
          <a:xfrm>
            <a:off x="1546348" y="4193399"/>
            <a:ext cx="26585" cy="547688"/>
          </a:xfrm>
          <a:solidFill>
            <a:srgbClr val="4B4B4B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/>
              <a:t> </a:t>
            </a:r>
            <a:endParaRPr lang="en-US"/>
          </a:p>
        </p:txBody>
      </p:sp>
      <p:sp>
        <p:nvSpPr>
          <p:cNvPr id="80" name="Inhaltsplatzhalter 9">
            <a:extLst>
              <a:ext uri="{FF2B5EF4-FFF2-40B4-BE49-F238E27FC236}">
                <a16:creationId xmlns:a16="http://schemas.microsoft.com/office/drawing/2014/main" id="{C15AA9A2-7395-47A8-A1A0-37D3FEFF7A48}"/>
              </a:ext>
            </a:extLst>
          </p:cNvPr>
          <p:cNvSpPr>
            <a:spLocks noGrp="1"/>
          </p:cNvSpPr>
          <p:nvPr>
            <p:ph sz="quarter" idx="52" hasCustomPrompt="1"/>
          </p:nvPr>
        </p:nvSpPr>
        <p:spPr>
          <a:xfrm>
            <a:off x="7470841" y="4193399"/>
            <a:ext cx="26585" cy="547688"/>
          </a:xfrm>
          <a:solidFill>
            <a:srgbClr val="4B4B4B"/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 </a:t>
            </a:r>
            <a:endParaRPr lang="en-US"/>
          </a:p>
        </p:txBody>
      </p:sp>
      <p:sp>
        <p:nvSpPr>
          <p:cNvPr id="81" name="Inhaltsplatzhalter 9">
            <a:extLst>
              <a:ext uri="{FF2B5EF4-FFF2-40B4-BE49-F238E27FC236}">
                <a16:creationId xmlns:a16="http://schemas.microsoft.com/office/drawing/2014/main" id="{AE55F5E1-5331-469D-88FF-C70B9DE6E480}"/>
              </a:ext>
            </a:extLst>
          </p:cNvPr>
          <p:cNvSpPr>
            <a:spLocks noGrp="1"/>
          </p:cNvSpPr>
          <p:nvPr>
            <p:ph sz="quarter" idx="53" hasCustomPrompt="1"/>
          </p:nvPr>
        </p:nvSpPr>
        <p:spPr>
          <a:xfrm>
            <a:off x="1546348" y="5470019"/>
            <a:ext cx="26585" cy="547688"/>
          </a:xfrm>
          <a:solidFill>
            <a:srgbClr val="4B4B4B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/>
              <a:t> </a:t>
            </a:r>
            <a:endParaRPr lang="en-US"/>
          </a:p>
        </p:txBody>
      </p:sp>
      <p:sp>
        <p:nvSpPr>
          <p:cNvPr id="82" name="Inhaltsplatzhalter 9">
            <a:extLst>
              <a:ext uri="{FF2B5EF4-FFF2-40B4-BE49-F238E27FC236}">
                <a16:creationId xmlns:a16="http://schemas.microsoft.com/office/drawing/2014/main" id="{99528CFB-C5EA-4EC6-8C5D-7EA239BE48D9}"/>
              </a:ext>
            </a:extLst>
          </p:cNvPr>
          <p:cNvSpPr>
            <a:spLocks noGrp="1"/>
          </p:cNvSpPr>
          <p:nvPr>
            <p:ph sz="quarter" idx="54" hasCustomPrompt="1"/>
          </p:nvPr>
        </p:nvSpPr>
        <p:spPr>
          <a:xfrm>
            <a:off x="7470841" y="5470019"/>
            <a:ext cx="26585" cy="547688"/>
          </a:xfrm>
          <a:solidFill>
            <a:srgbClr val="4B4B4B"/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 </a:t>
            </a:r>
            <a:endParaRPr lang="en-US"/>
          </a:p>
        </p:txBody>
      </p:sp>
      <p:sp>
        <p:nvSpPr>
          <p:cNvPr id="6" name="Fußzeilenplatzhalter 12">
            <a:extLst>
              <a:ext uri="{FF2B5EF4-FFF2-40B4-BE49-F238E27FC236}">
                <a16:creationId xmlns:a16="http://schemas.microsoft.com/office/drawing/2014/main" id="{869A1406-2B55-44FA-72C2-01966D8FC8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66986" y="6584720"/>
            <a:ext cx="9058033" cy="13960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r>
              <a:rPr lang="de-DE"/>
              <a:t>Universität Bayreuth| Vortragende*r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8089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Ze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05F4C9-598F-4E78-848E-9BB6ADD0DA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Agenda mit Zeitbezug</a:t>
            </a:r>
            <a:endParaRPr lang="en-US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9C3FEB9-7D39-44AE-91BC-8FAEC3D7E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6CEC9-4018-4269-8CDF-0547AA674327}" type="datetime1">
              <a:rPr lang="de-DE" smtClean="0"/>
              <a:t>09.07.2026</a:t>
            </a:fld>
            <a:endParaRPr lang="en-U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60E1C69-351D-4576-85E4-3C7A7054E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47E8F-5052-4581-98D0-7C32D5A45346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A48B7B5D-4086-4670-B51A-7FEB605EF0BB}"/>
              </a:ext>
            </a:extLst>
          </p:cNvPr>
          <p:cNvSpPr/>
          <p:nvPr userDrawn="1"/>
        </p:nvSpPr>
        <p:spPr>
          <a:xfrm>
            <a:off x="0" y="0"/>
            <a:ext cx="12192000" cy="682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3" name="Textplatzhalter 32">
            <a:extLst>
              <a:ext uri="{FF2B5EF4-FFF2-40B4-BE49-F238E27FC236}">
                <a16:creationId xmlns:a16="http://schemas.microsoft.com/office/drawing/2014/main" id="{B9967132-7FB3-44D9-B340-D5C95C1152B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6847" y="1449000"/>
            <a:ext cx="11080982" cy="453600"/>
          </a:xfrm>
          <a:custGeom>
            <a:avLst/>
            <a:gdLst>
              <a:gd name="connsiteX0" fmla="*/ 0 w 4228204"/>
              <a:gd name="connsiteY0" fmla="*/ 0 h 920067"/>
              <a:gd name="connsiteX1" fmla="*/ 4228204 w 4228204"/>
              <a:gd name="connsiteY1" fmla="*/ 0 h 920067"/>
              <a:gd name="connsiteX2" fmla="*/ 4228204 w 4228204"/>
              <a:gd name="connsiteY2" fmla="*/ 920067 h 920067"/>
              <a:gd name="connsiteX3" fmla="*/ 0 w 4228204"/>
              <a:gd name="connsiteY3" fmla="*/ 920067 h 920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28204" h="920067">
                <a:moveTo>
                  <a:pt x="0" y="0"/>
                </a:moveTo>
                <a:lnTo>
                  <a:pt x="4228204" y="0"/>
                </a:lnTo>
                <a:lnTo>
                  <a:pt x="4228204" y="920067"/>
                </a:lnTo>
                <a:lnTo>
                  <a:pt x="0" y="920067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 </a:t>
            </a:r>
            <a:endParaRPr lang="en-US"/>
          </a:p>
        </p:txBody>
      </p:sp>
      <p:sp>
        <p:nvSpPr>
          <p:cNvPr id="35" name="Textplatzhalter 34">
            <a:extLst>
              <a:ext uri="{FF2B5EF4-FFF2-40B4-BE49-F238E27FC236}">
                <a16:creationId xmlns:a16="http://schemas.microsoft.com/office/drawing/2014/main" id="{63408404-C5AA-4DCA-8A39-B52DB299C35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727123" y="1553400"/>
            <a:ext cx="3853062" cy="2448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>
                <a:solidFill>
                  <a:srgbClr val="4B4B4B"/>
                </a:solidFill>
              </a:defRPr>
            </a:lvl1pPr>
          </a:lstStyle>
          <a:p>
            <a:pPr lvl="0"/>
            <a:r>
              <a:rPr lang="de-DE"/>
              <a:t>Kapitel</a:t>
            </a:r>
            <a:endParaRPr lang="en-US"/>
          </a:p>
        </p:txBody>
      </p:sp>
      <p:sp>
        <p:nvSpPr>
          <p:cNvPr id="52" name="Textplatzhalter 51">
            <a:extLst>
              <a:ext uri="{FF2B5EF4-FFF2-40B4-BE49-F238E27FC236}">
                <a16:creationId xmlns:a16="http://schemas.microsoft.com/office/drawing/2014/main" id="{99E88F6D-A221-4CE2-A357-0E8A5300C5F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29139" y="1533600"/>
            <a:ext cx="792940" cy="284400"/>
          </a:xfrm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en-US" sz="2800" b="0" dirty="0">
                <a:solidFill>
                  <a:schemeClr val="tx2"/>
                </a:solidFill>
              </a:defRPr>
            </a:lvl1pPr>
          </a:lstStyle>
          <a:p>
            <a:pPr marL="185738" lvl="0" indent="-185738" algn="r" defTabSz="914400"/>
            <a:r>
              <a:rPr lang="de-DE"/>
              <a:t>00</a:t>
            </a:r>
            <a:endParaRPr lang="en-US"/>
          </a:p>
        </p:txBody>
      </p:sp>
      <p:sp>
        <p:nvSpPr>
          <p:cNvPr id="77" name="Inhaltsplatzhalter 9">
            <a:extLst>
              <a:ext uri="{FF2B5EF4-FFF2-40B4-BE49-F238E27FC236}">
                <a16:creationId xmlns:a16="http://schemas.microsoft.com/office/drawing/2014/main" id="{229D505F-0EB3-46B1-BD92-CDF8A11C324E}"/>
              </a:ext>
            </a:extLst>
          </p:cNvPr>
          <p:cNvSpPr>
            <a:spLocks noGrp="1"/>
          </p:cNvSpPr>
          <p:nvPr>
            <p:ph sz="quarter" idx="49" hasCustomPrompt="1"/>
          </p:nvPr>
        </p:nvSpPr>
        <p:spPr>
          <a:xfrm>
            <a:off x="1552331" y="1539000"/>
            <a:ext cx="26585" cy="273600"/>
          </a:xfrm>
          <a:solidFill>
            <a:srgbClr val="4B4B4B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/>
              <a:t> </a:t>
            </a:r>
            <a:endParaRPr lang="en-US"/>
          </a:p>
        </p:txBody>
      </p:sp>
      <p:sp>
        <p:nvSpPr>
          <p:cNvPr id="43" name="Inhaltsplatzhalter 9">
            <a:extLst>
              <a:ext uri="{FF2B5EF4-FFF2-40B4-BE49-F238E27FC236}">
                <a16:creationId xmlns:a16="http://schemas.microsoft.com/office/drawing/2014/main" id="{17AE42E5-158A-478C-9789-64472AF09C90}"/>
              </a:ext>
            </a:extLst>
          </p:cNvPr>
          <p:cNvSpPr>
            <a:spLocks noGrp="1"/>
          </p:cNvSpPr>
          <p:nvPr>
            <p:ph sz="quarter" idx="54" hasCustomPrompt="1"/>
          </p:nvPr>
        </p:nvSpPr>
        <p:spPr>
          <a:xfrm>
            <a:off x="5760000" y="1539000"/>
            <a:ext cx="26585" cy="273600"/>
          </a:xfrm>
          <a:solidFill>
            <a:srgbClr val="4B4B4B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/>
              <a:t> </a:t>
            </a:r>
            <a:endParaRPr lang="en-US"/>
          </a:p>
        </p:txBody>
      </p:sp>
      <p:sp>
        <p:nvSpPr>
          <p:cNvPr id="44" name="Textplatzhalter 34">
            <a:extLst>
              <a:ext uri="{FF2B5EF4-FFF2-40B4-BE49-F238E27FC236}">
                <a16:creationId xmlns:a16="http://schemas.microsoft.com/office/drawing/2014/main" id="{5890096B-CE06-4B93-A46A-51EBAB485CCA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5937231" y="1553400"/>
            <a:ext cx="2569846" cy="2448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600" b="0">
                <a:solidFill>
                  <a:srgbClr val="4B4B4B"/>
                </a:solidFill>
              </a:defRPr>
            </a:lvl1pPr>
          </a:lstStyle>
          <a:p>
            <a:pPr lvl="0"/>
            <a:r>
              <a:rPr lang="de-DE"/>
              <a:t>00:00 Uhr – 00:00 Uhr</a:t>
            </a:r>
            <a:endParaRPr lang="en-US"/>
          </a:p>
        </p:txBody>
      </p:sp>
      <p:sp>
        <p:nvSpPr>
          <p:cNvPr id="46" name="Inhaltsplatzhalter 9">
            <a:extLst>
              <a:ext uri="{FF2B5EF4-FFF2-40B4-BE49-F238E27FC236}">
                <a16:creationId xmlns:a16="http://schemas.microsoft.com/office/drawing/2014/main" id="{36C4410E-166F-4B7F-9C6D-41BC42DC603D}"/>
              </a:ext>
            </a:extLst>
          </p:cNvPr>
          <p:cNvSpPr>
            <a:spLocks noGrp="1"/>
          </p:cNvSpPr>
          <p:nvPr>
            <p:ph sz="quarter" idx="56" hasCustomPrompt="1"/>
          </p:nvPr>
        </p:nvSpPr>
        <p:spPr>
          <a:xfrm>
            <a:off x="8684308" y="1539000"/>
            <a:ext cx="26585" cy="273600"/>
          </a:xfrm>
          <a:solidFill>
            <a:srgbClr val="4B4B4B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/>
              <a:t> </a:t>
            </a:r>
            <a:endParaRPr lang="en-US"/>
          </a:p>
        </p:txBody>
      </p:sp>
      <p:sp>
        <p:nvSpPr>
          <p:cNvPr id="47" name="Textplatzhalter 34">
            <a:extLst>
              <a:ext uri="{FF2B5EF4-FFF2-40B4-BE49-F238E27FC236}">
                <a16:creationId xmlns:a16="http://schemas.microsoft.com/office/drawing/2014/main" id="{3521441E-F90E-4D97-A0BF-F6931EB7093F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8905846" y="1553400"/>
            <a:ext cx="2569846" cy="2448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600" b="0">
                <a:solidFill>
                  <a:srgbClr val="4B4B4B"/>
                </a:solidFill>
              </a:defRPr>
            </a:lvl1pPr>
          </a:lstStyle>
          <a:p>
            <a:pPr lvl="0"/>
            <a:r>
              <a:rPr lang="de-DE"/>
              <a:t>Vortragende*r</a:t>
            </a:r>
            <a:endParaRPr lang="en-US"/>
          </a:p>
        </p:txBody>
      </p:sp>
      <p:sp>
        <p:nvSpPr>
          <p:cNvPr id="48" name="Textplatzhalter 32">
            <a:extLst>
              <a:ext uri="{FF2B5EF4-FFF2-40B4-BE49-F238E27FC236}">
                <a16:creationId xmlns:a16="http://schemas.microsoft.com/office/drawing/2014/main" id="{710FD8FB-44A5-4E60-BFA5-CC6B0551A7F4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555509" y="2066400"/>
            <a:ext cx="11080982" cy="453600"/>
          </a:xfrm>
          <a:custGeom>
            <a:avLst/>
            <a:gdLst>
              <a:gd name="connsiteX0" fmla="*/ 0 w 4228204"/>
              <a:gd name="connsiteY0" fmla="*/ 0 h 920067"/>
              <a:gd name="connsiteX1" fmla="*/ 4228204 w 4228204"/>
              <a:gd name="connsiteY1" fmla="*/ 0 h 920067"/>
              <a:gd name="connsiteX2" fmla="*/ 4228204 w 4228204"/>
              <a:gd name="connsiteY2" fmla="*/ 920067 h 920067"/>
              <a:gd name="connsiteX3" fmla="*/ 0 w 4228204"/>
              <a:gd name="connsiteY3" fmla="*/ 920067 h 920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28204" h="920067">
                <a:moveTo>
                  <a:pt x="0" y="0"/>
                </a:moveTo>
                <a:lnTo>
                  <a:pt x="4228204" y="0"/>
                </a:lnTo>
                <a:lnTo>
                  <a:pt x="4228204" y="920067"/>
                </a:lnTo>
                <a:lnTo>
                  <a:pt x="0" y="920067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 </a:t>
            </a:r>
            <a:endParaRPr lang="en-US"/>
          </a:p>
        </p:txBody>
      </p:sp>
      <p:sp>
        <p:nvSpPr>
          <p:cNvPr id="49" name="Textplatzhalter 34">
            <a:extLst>
              <a:ext uri="{FF2B5EF4-FFF2-40B4-BE49-F238E27FC236}">
                <a16:creationId xmlns:a16="http://schemas.microsoft.com/office/drawing/2014/main" id="{FACF348C-FB52-450C-96D5-D761EE938904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1725785" y="2170800"/>
            <a:ext cx="3853062" cy="2448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>
                <a:solidFill>
                  <a:srgbClr val="4B4B4B"/>
                </a:solidFill>
              </a:defRPr>
            </a:lvl1pPr>
          </a:lstStyle>
          <a:p>
            <a:pPr lvl="0"/>
            <a:r>
              <a:rPr lang="de-DE"/>
              <a:t>Kapitel</a:t>
            </a:r>
            <a:endParaRPr lang="en-US"/>
          </a:p>
        </p:txBody>
      </p:sp>
      <p:sp>
        <p:nvSpPr>
          <p:cNvPr id="50" name="Textplatzhalter 51">
            <a:extLst>
              <a:ext uri="{FF2B5EF4-FFF2-40B4-BE49-F238E27FC236}">
                <a16:creationId xmlns:a16="http://schemas.microsoft.com/office/drawing/2014/main" id="{396278A5-AEC5-49D0-BAD3-07EA10DB1044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627801" y="2151000"/>
            <a:ext cx="792940" cy="284400"/>
          </a:xfrm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en-US" sz="2800" b="0" dirty="0">
                <a:solidFill>
                  <a:schemeClr val="tx2"/>
                </a:solidFill>
              </a:defRPr>
            </a:lvl1pPr>
          </a:lstStyle>
          <a:p>
            <a:pPr marL="185738" lvl="0" indent="-185738" algn="r" defTabSz="914400"/>
            <a:r>
              <a:rPr lang="de-DE"/>
              <a:t>00</a:t>
            </a:r>
            <a:endParaRPr lang="en-US"/>
          </a:p>
        </p:txBody>
      </p:sp>
      <p:sp>
        <p:nvSpPr>
          <p:cNvPr id="51" name="Inhaltsplatzhalter 9">
            <a:extLst>
              <a:ext uri="{FF2B5EF4-FFF2-40B4-BE49-F238E27FC236}">
                <a16:creationId xmlns:a16="http://schemas.microsoft.com/office/drawing/2014/main" id="{84DD963F-1914-487D-AB8F-3D3384818A3F}"/>
              </a:ext>
            </a:extLst>
          </p:cNvPr>
          <p:cNvSpPr>
            <a:spLocks noGrp="1"/>
          </p:cNvSpPr>
          <p:nvPr>
            <p:ph sz="quarter" idx="61" hasCustomPrompt="1"/>
          </p:nvPr>
        </p:nvSpPr>
        <p:spPr>
          <a:xfrm>
            <a:off x="1550993" y="2156400"/>
            <a:ext cx="26585" cy="273600"/>
          </a:xfrm>
          <a:solidFill>
            <a:srgbClr val="4B4B4B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/>
              <a:t> </a:t>
            </a:r>
            <a:endParaRPr lang="en-US"/>
          </a:p>
        </p:txBody>
      </p:sp>
      <p:sp>
        <p:nvSpPr>
          <p:cNvPr id="60" name="Inhaltsplatzhalter 9">
            <a:extLst>
              <a:ext uri="{FF2B5EF4-FFF2-40B4-BE49-F238E27FC236}">
                <a16:creationId xmlns:a16="http://schemas.microsoft.com/office/drawing/2014/main" id="{314DD3BE-369B-46E6-9686-0434D228AC0D}"/>
              </a:ext>
            </a:extLst>
          </p:cNvPr>
          <p:cNvSpPr>
            <a:spLocks noGrp="1"/>
          </p:cNvSpPr>
          <p:nvPr>
            <p:ph sz="quarter" idx="62" hasCustomPrompt="1"/>
          </p:nvPr>
        </p:nvSpPr>
        <p:spPr>
          <a:xfrm>
            <a:off x="5758662" y="2156400"/>
            <a:ext cx="26585" cy="273600"/>
          </a:xfrm>
          <a:solidFill>
            <a:srgbClr val="4B4B4B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/>
              <a:t> </a:t>
            </a:r>
            <a:endParaRPr lang="en-US"/>
          </a:p>
        </p:txBody>
      </p:sp>
      <p:sp>
        <p:nvSpPr>
          <p:cNvPr id="64" name="Textplatzhalter 34">
            <a:extLst>
              <a:ext uri="{FF2B5EF4-FFF2-40B4-BE49-F238E27FC236}">
                <a16:creationId xmlns:a16="http://schemas.microsoft.com/office/drawing/2014/main" id="{825B2A1F-E37B-4E4E-9C9F-377CA4DFA999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5935893" y="2170800"/>
            <a:ext cx="2569846" cy="2448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600" b="0">
                <a:solidFill>
                  <a:srgbClr val="4B4B4B"/>
                </a:solidFill>
              </a:defRPr>
            </a:lvl1pPr>
          </a:lstStyle>
          <a:p>
            <a:pPr lvl="0"/>
            <a:r>
              <a:rPr lang="de-DE"/>
              <a:t>00:00 Uhr – 00:00 Uhr</a:t>
            </a:r>
            <a:endParaRPr lang="en-US"/>
          </a:p>
        </p:txBody>
      </p:sp>
      <p:sp>
        <p:nvSpPr>
          <p:cNvPr id="65" name="Inhaltsplatzhalter 9">
            <a:extLst>
              <a:ext uri="{FF2B5EF4-FFF2-40B4-BE49-F238E27FC236}">
                <a16:creationId xmlns:a16="http://schemas.microsoft.com/office/drawing/2014/main" id="{C084EE12-62C6-4961-AD51-F63CBE5A4CDA}"/>
              </a:ext>
            </a:extLst>
          </p:cNvPr>
          <p:cNvSpPr>
            <a:spLocks noGrp="1"/>
          </p:cNvSpPr>
          <p:nvPr>
            <p:ph sz="quarter" idx="64" hasCustomPrompt="1"/>
          </p:nvPr>
        </p:nvSpPr>
        <p:spPr>
          <a:xfrm>
            <a:off x="8682970" y="2156400"/>
            <a:ext cx="26585" cy="273600"/>
          </a:xfrm>
          <a:solidFill>
            <a:srgbClr val="4B4B4B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/>
              <a:t> </a:t>
            </a:r>
            <a:endParaRPr lang="en-US"/>
          </a:p>
        </p:txBody>
      </p:sp>
      <p:sp>
        <p:nvSpPr>
          <p:cNvPr id="66" name="Textplatzhalter 34">
            <a:extLst>
              <a:ext uri="{FF2B5EF4-FFF2-40B4-BE49-F238E27FC236}">
                <a16:creationId xmlns:a16="http://schemas.microsoft.com/office/drawing/2014/main" id="{DFC088F1-D484-4855-9CA4-24B851808FD8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8904508" y="2170800"/>
            <a:ext cx="2569846" cy="2448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600" b="0">
                <a:solidFill>
                  <a:srgbClr val="4B4B4B"/>
                </a:solidFill>
              </a:defRPr>
            </a:lvl1pPr>
          </a:lstStyle>
          <a:p>
            <a:pPr lvl="0"/>
            <a:r>
              <a:rPr lang="de-DE"/>
              <a:t>Vortragende*r</a:t>
            </a:r>
            <a:endParaRPr lang="en-US"/>
          </a:p>
        </p:txBody>
      </p:sp>
      <p:sp>
        <p:nvSpPr>
          <p:cNvPr id="67" name="Textplatzhalter 32">
            <a:extLst>
              <a:ext uri="{FF2B5EF4-FFF2-40B4-BE49-F238E27FC236}">
                <a16:creationId xmlns:a16="http://schemas.microsoft.com/office/drawing/2014/main" id="{C4FD40E8-C6A7-4BDB-B195-68E0670DAC49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555509" y="2682000"/>
            <a:ext cx="11080982" cy="453600"/>
          </a:xfrm>
          <a:custGeom>
            <a:avLst/>
            <a:gdLst>
              <a:gd name="connsiteX0" fmla="*/ 0 w 4228204"/>
              <a:gd name="connsiteY0" fmla="*/ 0 h 920067"/>
              <a:gd name="connsiteX1" fmla="*/ 4228204 w 4228204"/>
              <a:gd name="connsiteY1" fmla="*/ 0 h 920067"/>
              <a:gd name="connsiteX2" fmla="*/ 4228204 w 4228204"/>
              <a:gd name="connsiteY2" fmla="*/ 920067 h 920067"/>
              <a:gd name="connsiteX3" fmla="*/ 0 w 4228204"/>
              <a:gd name="connsiteY3" fmla="*/ 920067 h 920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28204" h="920067">
                <a:moveTo>
                  <a:pt x="0" y="0"/>
                </a:moveTo>
                <a:lnTo>
                  <a:pt x="4228204" y="0"/>
                </a:lnTo>
                <a:lnTo>
                  <a:pt x="4228204" y="920067"/>
                </a:lnTo>
                <a:lnTo>
                  <a:pt x="0" y="920067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 </a:t>
            </a:r>
            <a:endParaRPr lang="en-US"/>
          </a:p>
        </p:txBody>
      </p:sp>
      <p:sp>
        <p:nvSpPr>
          <p:cNvPr id="68" name="Textplatzhalter 32">
            <a:extLst>
              <a:ext uri="{FF2B5EF4-FFF2-40B4-BE49-F238E27FC236}">
                <a16:creationId xmlns:a16="http://schemas.microsoft.com/office/drawing/2014/main" id="{4D6DA363-BD58-4B50-9EFC-AFCC81C3CD44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555509" y="3297600"/>
            <a:ext cx="11080982" cy="453600"/>
          </a:xfrm>
          <a:custGeom>
            <a:avLst/>
            <a:gdLst>
              <a:gd name="connsiteX0" fmla="*/ 0 w 4228204"/>
              <a:gd name="connsiteY0" fmla="*/ 0 h 920067"/>
              <a:gd name="connsiteX1" fmla="*/ 4228204 w 4228204"/>
              <a:gd name="connsiteY1" fmla="*/ 0 h 920067"/>
              <a:gd name="connsiteX2" fmla="*/ 4228204 w 4228204"/>
              <a:gd name="connsiteY2" fmla="*/ 920067 h 920067"/>
              <a:gd name="connsiteX3" fmla="*/ 0 w 4228204"/>
              <a:gd name="connsiteY3" fmla="*/ 920067 h 920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28204" h="920067">
                <a:moveTo>
                  <a:pt x="0" y="0"/>
                </a:moveTo>
                <a:lnTo>
                  <a:pt x="4228204" y="0"/>
                </a:lnTo>
                <a:lnTo>
                  <a:pt x="4228204" y="920067"/>
                </a:lnTo>
                <a:lnTo>
                  <a:pt x="0" y="920067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 </a:t>
            </a:r>
            <a:endParaRPr lang="en-US"/>
          </a:p>
        </p:txBody>
      </p:sp>
      <p:sp>
        <p:nvSpPr>
          <p:cNvPr id="69" name="Textplatzhalter 32">
            <a:extLst>
              <a:ext uri="{FF2B5EF4-FFF2-40B4-BE49-F238E27FC236}">
                <a16:creationId xmlns:a16="http://schemas.microsoft.com/office/drawing/2014/main" id="{735CA0CC-8781-4D64-9B38-164657802215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555509" y="3913200"/>
            <a:ext cx="11080982" cy="453600"/>
          </a:xfrm>
          <a:custGeom>
            <a:avLst/>
            <a:gdLst>
              <a:gd name="connsiteX0" fmla="*/ 0 w 4228204"/>
              <a:gd name="connsiteY0" fmla="*/ 0 h 920067"/>
              <a:gd name="connsiteX1" fmla="*/ 4228204 w 4228204"/>
              <a:gd name="connsiteY1" fmla="*/ 0 h 920067"/>
              <a:gd name="connsiteX2" fmla="*/ 4228204 w 4228204"/>
              <a:gd name="connsiteY2" fmla="*/ 920067 h 920067"/>
              <a:gd name="connsiteX3" fmla="*/ 0 w 4228204"/>
              <a:gd name="connsiteY3" fmla="*/ 920067 h 920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28204" h="920067">
                <a:moveTo>
                  <a:pt x="0" y="0"/>
                </a:moveTo>
                <a:lnTo>
                  <a:pt x="4228204" y="0"/>
                </a:lnTo>
                <a:lnTo>
                  <a:pt x="4228204" y="920067"/>
                </a:lnTo>
                <a:lnTo>
                  <a:pt x="0" y="920067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 </a:t>
            </a:r>
            <a:endParaRPr lang="en-US"/>
          </a:p>
        </p:txBody>
      </p:sp>
      <p:sp>
        <p:nvSpPr>
          <p:cNvPr id="70" name="Textplatzhalter 32">
            <a:extLst>
              <a:ext uri="{FF2B5EF4-FFF2-40B4-BE49-F238E27FC236}">
                <a16:creationId xmlns:a16="http://schemas.microsoft.com/office/drawing/2014/main" id="{9E526531-BD00-4913-A003-1CFDDA2B9002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555509" y="4528800"/>
            <a:ext cx="11080982" cy="453600"/>
          </a:xfrm>
          <a:custGeom>
            <a:avLst/>
            <a:gdLst>
              <a:gd name="connsiteX0" fmla="*/ 0 w 4228204"/>
              <a:gd name="connsiteY0" fmla="*/ 0 h 920067"/>
              <a:gd name="connsiteX1" fmla="*/ 4228204 w 4228204"/>
              <a:gd name="connsiteY1" fmla="*/ 0 h 920067"/>
              <a:gd name="connsiteX2" fmla="*/ 4228204 w 4228204"/>
              <a:gd name="connsiteY2" fmla="*/ 920067 h 920067"/>
              <a:gd name="connsiteX3" fmla="*/ 0 w 4228204"/>
              <a:gd name="connsiteY3" fmla="*/ 920067 h 920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28204" h="920067">
                <a:moveTo>
                  <a:pt x="0" y="0"/>
                </a:moveTo>
                <a:lnTo>
                  <a:pt x="4228204" y="0"/>
                </a:lnTo>
                <a:lnTo>
                  <a:pt x="4228204" y="920067"/>
                </a:lnTo>
                <a:lnTo>
                  <a:pt x="0" y="920067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 </a:t>
            </a:r>
            <a:endParaRPr lang="en-US"/>
          </a:p>
        </p:txBody>
      </p:sp>
      <p:sp>
        <p:nvSpPr>
          <p:cNvPr id="71" name="Textplatzhalter 32">
            <a:extLst>
              <a:ext uri="{FF2B5EF4-FFF2-40B4-BE49-F238E27FC236}">
                <a16:creationId xmlns:a16="http://schemas.microsoft.com/office/drawing/2014/main" id="{2A7538D1-CB34-4E76-ADC0-CBE0BF1D0829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555509" y="5144400"/>
            <a:ext cx="11080982" cy="453600"/>
          </a:xfrm>
          <a:custGeom>
            <a:avLst/>
            <a:gdLst>
              <a:gd name="connsiteX0" fmla="*/ 0 w 4228204"/>
              <a:gd name="connsiteY0" fmla="*/ 0 h 920067"/>
              <a:gd name="connsiteX1" fmla="*/ 4228204 w 4228204"/>
              <a:gd name="connsiteY1" fmla="*/ 0 h 920067"/>
              <a:gd name="connsiteX2" fmla="*/ 4228204 w 4228204"/>
              <a:gd name="connsiteY2" fmla="*/ 920067 h 920067"/>
              <a:gd name="connsiteX3" fmla="*/ 0 w 4228204"/>
              <a:gd name="connsiteY3" fmla="*/ 920067 h 920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28204" h="920067">
                <a:moveTo>
                  <a:pt x="0" y="0"/>
                </a:moveTo>
                <a:lnTo>
                  <a:pt x="4228204" y="0"/>
                </a:lnTo>
                <a:lnTo>
                  <a:pt x="4228204" y="920067"/>
                </a:lnTo>
                <a:lnTo>
                  <a:pt x="0" y="920067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 </a:t>
            </a:r>
            <a:endParaRPr lang="en-US"/>
          </a:p>
        </p:txBody>
      </p:sp>
      <p:sp>
        <p:nvSpPr>
          <p:cNvPr id="83" name="Textplatzhalter 32">
            <a:extLst>
              <a:ext uri="{FF2B5EF4-FFF2-40B4-BE49-F238E27FC236}">
                <a16:creationId xmlns:a16="http://schemas.microsoft.com/office/drawing/2014/main" id="{23EDE4BB-056F-48DA-9ED7-F4BB9881B577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555509" y="5760000"/>
            <a:ext cx="11080982" cy="453600"/>
          </a:xfrm>
          <a:custGeom>
            <a:avLst/>
            <a:gdLst>
              <a:gd name="connsiteX0" fmla="*/ 0 w 4228204"/>
              <a:gd name="connsiteY0" fmla="*/ 0 h 920067"/>
              <a:gd name="connsiteX1" fmla="*/ 4228204 w 4228204"/>
              <a:gd name="connsiteY1" fmla="*/ 0 h 920067"/>
              <a:gd name="connsiteX2" fmla="*/ 4228204 w 4228204"/>
              <a:gd name="connsiteY2" fmla="*/ 920067 h 920067"/>
              <a:gd name="connsiteX3" fmla="*/ 0 w 4228204"/>
              <a:gd name="connsiteY3" fmla="*/ 920067 h 920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28204" h="920067">
                <a:moveTo>
                  <a:pt x="0" y="0"/>
                </a:moveTo>
                <a:lnTo>
                  <a:pt x="4228204" y="0"/>
                </a:lnTo>
                <a:lnTo>
                  <a:pt x="4228204" y="920067"/>
                </a:lnTo>
                <a:lnTo>
                  <a:pt x="0" y="920067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 </a:t>
            </a:r>
            <a:endParaRPr lang="en-US"/>
          </a:p>
        </p:txBody>
      </p:sp>
      <p:sp>
        <p:nvSpPr>
          <p:cNvPr id="84" name="Textplatzhalter 34">
            <a:extLst>
              <a:ext uri="{FF2B5EF4-FFF2-40B4-BE49-F238E27FC236}">
                <a16:creationId xmlns:a16="http://schemas.microsoft.com/office/drawing/2014/main" id="{218CFB87-C4D6-4412-9CC1-F0ACCCD43483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1725785" y="2786400"/>
            <a:ext cx="3853062" cy="2448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>
                <a:solidFill>
                  <a:srgbClr val="4B4B4B"/>
                </a:solidFill>
              </a:defRPr>
            </a:lvl1pPr>
          </a:lstStyle>
          <a:p>
            <a:pPr lvl="0"/>
            <a:r>
              <a:rPr lang="de-DE"/>
              <a:t>Kapitel</a:t>
            </a:r>
            <a:endParaRPr lang="en-US"/>
          </a:p>
        </p:txBody>
      </p:sp>
      <p:sp>
        <p:nvSpPr>
          <p:cNvPr id="85" name="Textplatzhalter 51">
            <a:extLst>
              <a:ext uri="{FF2B5EF4-FFF2-40B4-BE49-F238E27FC236}">
                <a16:creationId xmlns:a16="http://schemas.microsoft.com/office/drawing/2014/main" id="{11D606FC-E925-4633-9212-D580DA4DDA1F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627801" y="2766600"/>
            <a:ext cx="792940" cy="284400"/>
          </a:xfrm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en-US" sz="2800" b="0" dirty="0">
                <a:solidFill>
                  <a:schemeClr val="tx2"/>
                </a:solidFill>
              </a:defRPr>
            </a:lvl1pPr>
          </a:lstStyle>
          <a:p>
            <a:pPr marL="185738" lvl="0" indent="-185738" algn="r" defTabSz="914400"/>
            <a:r>
              <a:rPr lang="de-DE"/>
              <a:t>00</a:t>
            </a:r>
            <a:endParaRPr lang="en-US"/>
          </a:p>
        </p:txBody>
      </p:sp>
      <p:sp>
        <p:nvSpPr>
          <p:cNvPr id="86" name="Inhaltsplatzhalter 9">
            <a:extLst>
              <a:ext uri="{FF2B5EF4-FFF2-40B4-BE49-F238E27FC236}">
                <a16:creationId xmlns:a16="http://schemas.microsoft.com/office/drawing/2014/main" id="{2F1BD2CF-2D37-4E1B-A917-7246A44EA679}"/>
              </a:ext>
            </a:extLst>
          </p:cNvPr>
          <p:cNvSpPr>
            <a:spLocks noGrp="1"/>
          </p:cNvSpPr>
          <p:nvPr>
            <p:ph sz="quarter" idx="74" hasCustomPrompt="1"/>
          </p:nvPr>
        </p:nvSpPr>
        <p:spPr>
          <a:xfrm>
            <a:off x="1550993" y="2772000"/>
            <a:ext cx="26585" cy="273600"/>
          </a:xfrm>
          <a:solidFill>
            <a:srgbClr val="4B4B4B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/>
              <a:t> </a:t>
            </a:r>
            <a:endParaRPr lang="en-US"/>
          </a:p>
        </p:txBody>
      </p:sp>
      <p:sp>
        <p:nvSpPr>
          <p:cNvPr id="87" name="Inhaltsplatzhalter 9">
            <a:extLst>
              <a:ext uri="{FF2B5EF4-FFF2-40B4-BE49-F238E27FC236}">
                <a16:creationId xmlns:a16="http://schemas.microsoft.com/office/drawing/2014/main" id="{8A6B9C23-A1C5-4587-987B-28EF09DA7CE5}"/>
              </a:ext>
            </a:extLst>
          </p:cNvPr>
          <p:cNvSpPr>
            <a:spLocks noGrp="1"/>
          </p:cNvSpPr>
          <p:nvPr>
            <p:ph sz="quarter" idx="75" hasCustomPrompt="1"/>
          </p:nvPr>
        </p:nvSpPr>
        <p:spPr>
          <a:xfrm>
            <a:off x="5758662" y="2772000"/>
            <a:ext cx="26585" cy="273600"/>
          </a:xfrm>
          <a:solidFill>
            <a:srgbClr val="4B4B4B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/>
              <a:t> </a:t>
            </a:r>
            <a:endParaRPr lang="en-US"/>
          </a:p>
        </p:txBody>
      </p:sp>
      <p:sp>
        <p:nvSpPr>
          <p:cNvPr id="88" name="Textplatzhalter 34">
            <a:extLst>
              <a:ext uri="{FF2B5EF4-FFF2-40B4-BE49-F238E27FC236}">
                <a16:creationId xmlns:a16="http://schemas.microsoft.com/office/drawing/2014/main" id="{2EA21878-2CEA-4860-8B09-6592A648268B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5935893" y="2786400"/>
            <a:ext cx="2569846" cy="2448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600" b="0">
                <a:solidFill>
                  <a:srgbClr val="4B4B4B"/>
                </a:solidFill>
              </a:defRPr>
            </a:lvl1pPr>
          </a:lstStyle>
          <a:p>
            <a:pPr lvl="0"/>
            <a:r>
              <a:rPr lang="de-DE"/>
              <a:t>00:00 Uhr – 00:00 Uhr</a:t>
            </a:r>
            <a:endParaRPr lang="en-US"/>
          </a:p>
        </p:txBody>
      </p:sp>
      <p:sp>
        <p:nvSpPr>
          <p:cNvPr id="89" name="Inhaltsplatzhalter 9">
            <a:extLst>
              <a:ext uri="{FF2B5EF4-FFF2-40B4-BE49-F238E27FC236}">
                <a16:creationId xmlns:a16="http://schemas.microsoft.com/office/drawing/2014/main" id="{41B03C3C-26E5-4AC1-A453-A96C67324A98}"/>
              </a:ext>
            </a:extLst>
          </p:cNvPr>
          <p:cNvSpPr>
            <a:spLocks noGrp="1"/>
          </p:cNvSpPr>
          <p:nvPr>
            <p:ph sz="quarter" idx="77" hasCustomPrompt="1"/>
          </p:nvPr>
        </p:nvSpPr>
        <p:spPr>
          <a:xfrm>
            <a:off x="8682970" y="2772000"/>
            <a:ext cx="26585" cy="273600"/>
          </a:xfrm>
          <a:solidFill>
            <a:srgbClr val="4B4B4B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/>
              <a:t> </a:t>
            </a:r>
            <a:endParaRPr lang="en-US"/>
          </a:p>
        </p:txBody>
      </p:sp>
      <p:sp>
        <p:nvSpPr>
          <p:cNvPr id="90" name="Textplatzhalter 34">
            <a:extLst>
              <a:ext uri="{FF2B5EF4-FFF2-40B4-BE49-F238E27FC236}">
                <a16:creationId xmlns:a16="http://schemas.microsoft.com/office/drawing/2014/main" id="{A3F55094-C7B5-45EE-8CC6-BA8048DD50CC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8904508" y="2786400"/>
            <a:ext cx="2569846" cy="2448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600" b="0">
                <a:solidFill>
                  <a:srgbClr val="4B4B4B"/>
                </a:solidFill>
              </a:defRPr>
            </a:lvl1pPr>
          </a:lstStyle>
          <a:p>
            <a:pPr lvl="0"/>
            <a:r>
              <a:rPr lang="de-DE"/>
              <a:t>Vortragende*r</a:t>
            </a:r>
            <a:endParaRPr lang="en-US"/>
          </a:p>
        </p:txBody>
      </p:sp>
      <p:sp>
        <p:nvSpPr>
          <p:cNvPr id="91" name="Textplatzhalter 34">
            <a:extLst>
              <a:ext uri="{FF2B5EF4-FFF2-40B4-BE49-F238E27FC236}">
                <a16:creationId xmlns:a16="http://schemas.microsoft.com/office/drawing/2014/main" id="{747D23DA-6B95-4FE5-97A9-0024CF41F142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1725785" y="3402000"/>
            <a:ext cx="3853062" cy="2448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>
                <a:solidFill>
                  <a:srgbClr val="4B4B4B"/>
                </a:solidFill>
              </a:defRPr>
            </a:lvl1pPr>
          </a:lstStyle>
          <a:p>
            <a:pPr lvl="0"/>
            <a:r>
              <a:rPr lang="de-DE"/>
              <a:t>Kapitel</a:t>
            </a:r>
            <a:endParaRPr lang="en-US"/>
          </a:p>
        </p:txBody>
      </p:sp>
      <p:sp>
        <p:nvSpPr>
          <p:cNvPr id="92" name="Textplatzhalter 51">
            <a:extLst>
              <a:ext uri="{FF2B5EF4-FFF2-40B4-BE49-F238E27FC236}">
                <a16:creationId xmlns:a16="http://schemas.microsoft.com/office/drawing/2014/main" id="{26182251-C70E-487E-A3EE-7B77717696F6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627801" y="3382200"/>
            <a:ext cx="792940" cy="284400"/>
          </a:xfrm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en-US" sz="2800" b="0" dirty="0">
                <a:solidFill>
                  <a:schemeClr val="tx2"/>
                </a:solidFill>
              </a:defRPr>
            </a:lvl1pPr>
          </a:lstStyle>
          <a:p>
            <a:pPr marL="185738" lvl="0" indent="-185738" algn="r" defTabSz="914400"/>
            <a:r>
              <a:rPr lang="de-DE"/>
              <a:t>00</a:t>
            </a:r>
            <a:endParaRPr lang="en-US"/>
          </a:p>
        </p:txBody>
      </p:sp>
      <p:sp>
        <p:nvSpPr>
          <p:cNvPr id="93" name="Inhaltsplatzhalter 9">
            <a:extLst>
              <a:ext uri="{FF2B5EF4-FFF2-40B4-BE49-F238E27FC236}">
                <a16:creationId xmlns:a16="http://schemas.microsoft.com/office/drawing/2014/main" id="{A44EFC04-7E0B-4C61-AAD1-E6A8B0C02ED9}"/>
              </a:ext>
            </a:extLst>
          </p:cNvPr>
          <p:cNvSpPr>
            <a:spLocks noGrp="1"/>
          </p:cNvSpPr>
          <p:nvPr>
            <p:ph sz="quarter" idx="81" hasCustomPrompt="1"/>
          </p:nvPr>
        </p:nvSpPr>
        <p:spPr>
          <a:xfrm>
            <a:off x="1550993" y="3387600"/>
            <a:ext cx="26585" cy="273600"/>
          </a:xfrm>
          <a:solidFill>
            <a:srgbClr val="4B4B4B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/>
              <a:t> </a:t>
            </a:r>
            <a:endParaRPr lang="en-US"/>
          </a:p>
        </p:txBody>
      </p:sp>
      <p:sp>
        <p:nvSpPr>
          <p:cNvPr id="94" name="Inhaltsplatzhalter 9">
            <a:extLst>
              <a:ext uri="{FF2B5EF4-FFF2-40B4-BE49-F238E27FC236}">
                <a16:creationId xmlns:a16="http://schemas.microsoft.com/office/drawing/2014/main" id="{6B2BC7F3-D9B0-4413-881B-297A030C2E37}"/>
              </a:ext>
            </a:extLst>
          </p:cNvPr>
          <p:cNvSpPr>
            <a:spLocks noGrp="1"/>
          </p:cNvSpPr>
          <p:nvPr>
            <p:ph sz="quarter" idx="82" hasCustomPrompt="1"/>
          </p:nvPr>
        </p:nvSpPr>
        <p:spPr>
          <a:xfrm>
            <a:off x="5758662" y="3387600"/>
            <a:ext cx="26585" cy="273600"/>
          </a:xfrm>
          <a:solidFill>
            <a:srgbClr val="4B4B4B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/>
              <a:t> </a:t>
            </a:r>
            <a:endParaRPr lang="en-US"/>
          </a:p>
        </p:txBody>
      </p:sp>
      <p:sp>
        <p:nvSpPr>
          <p:cNvPr id="95" name="Textplatzhalter 34">
            <a:extLst>
              <a:ext uri="{FF2B5EF4-FFF2-40B4-BE49-F238E27FC236}">
                <a16:creationId xmlns:a16="http://schemas.microsoft.com/office/drawing/2014/main" id="{75C77310-22B1-4803-A446-877791B5F506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5935893" y="3402000"/>
            <a:ext cx="2569846" cy="2448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600" b="0">
                <a:solidFill>
                  <a:srgbClr val="4B4B4B"/>
                </a:solidFill>
              </a:defRPr>
            </a:lvl1pPr>
          </a:lstStyle>
          <a:p>
            <a:pPr lvl="0"/>
            <a:r>
              <a:rPr lang="de-DE"/>
              <a:t>00:00 Uhr – 00:00 Uhr</a:t>
            </a:r>
            <a:endParaRPr lang="en-US"/>
          </a:p>
        </p:txBody>
      </p:sp>
      <p:sp>
        <p:nvSpPr>
          <p:cNvPr id="96" name="Inhaltsplatzhalter 9">
            <a:extLst>
              <a:ext uri="{FF2B5EF4-FFF2-40B4-BE49-F238E27FC236}">
                <a16:creationId xmlns:a16="http://schemas.microsoft.com/office/drawing/2014/main" id="{0E76A311-CDB1-4A34-A184-52802DFEB4CF}"/>
              </a:ext>
            </a:extLst>
          </p:cNvPr>
          <p:cNvSpPr>
            <a:spLocks noGrp="1"/>
          </p:cNvSpPr>
          <p:nvPr>
            <p:ph sz="quarter" idx="84" hasCustomPrompt="1"/>
          </p:nvPr>
        </p:nvSpPr>
        <p:spPr>
          <a:xfrm>
            <a:off x="8682970" y="3387600"/>
            <a:ext cx="26585" cy="273600"/>
          </a:xfrm>
          <a:solidFill>
            <a:srgbClr val="4B4B4B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/>
              <a:t> </a:t>
            </a:r>
            <a:endParaRPr lang="en-US"/>
          </a:p>
        </p:txBody>
      </p:sp>
      <p:sp>
        <p:nvSpPr>
          <p:cNvPr id="97" name="Textplatzhalter 34">
            <a:extLst>
              <a:ext uri="{FF2B5EF4-FFF2-40B4-BE49-F238E27FC236}">
                <a16:creationId xmlns:a16="http://schemas.microsoft.com/office/drawing/2014/main" id="{AA4ADE18-E6AE-40A5-9A46-7C9AE604936B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8904508" y="3402000"/>
            <a:ext cx="2569846" cy="2448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600" b="0">
                <a:solidFill>
                  <a:srgbClr val="4B4B4B"/>
                </a:solidFill>
              </a:defRPr>
            </a:lvl1pPr>
          </a:lstStyle>
          <a:p>
            <a:pPr lvl="0"/>
            <a:r>
              <a:rPr lang="de-DE"/>
              <a:t>Vortragende*r</a:t>
            </a:r>
            <a:endParaRPr lang="en-US"/>
          </a:p>
        </p:txBody>
      </p:sp>
      <p:sp>
        <p:nvSpPr>
          <p:cNvPr id="98" name="Textplatzhalter 34">
            <a:extLst>
              <a:ext uri="{FF2B5EF4-FFF2-40B4-BE49-F238E27FC236}">
                <a16:creationId xmlns:a16="http://schemas.microsoft.com/office/drawing/2014/main" id="{393B03C4-338A-4DAD-912F-3DEBEA3C9B62}"/>
              </a:ext>
            </a:extLst>
          </p:cNvPr>
          <p:cNvSpPr>
            <a:spLocks noGrp="1"/>
          </p:cNvSpPr>
          <p:nvPr>
            <p:ph type="body" sz="quarter" idx="86" hasCustomPrompt="1"/>
          </p:nvPr>
        </p:nvSpPr>
        <p:spPr>
          <a:xfrm>
            <a:off x="1725785" y="4017600"/>
            <a:ext cx="3853062" cy="2448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>
                <a:solidFill>
                  <a:srgbClr val="4B4B4B"/>
                </a:solidFill>
              </a:defRPr>
            </a:lvl1pPr>
          </a:lstStyle>
          <a:p>
            <a:pPr lvl="0"/>
            <a:r>
              <a:rPr lang="de-DE"/>
              <a:t>Kapitel</a:t>
            </a:r>
            <a:endParaRPr lang="en-US"/>
          </a:p>
        </p:txBody>
      </p:sp>
      <p:sp>
        <p:nvSpPr>
          <p:cNvPr id="99" name="Textplatzhalter 51">
            <a:extLst>
              <a:ext uri="{FF2B5EF4-FFF2-40B4-BE49-F238E27FC236}">
                <a16:creationId xmlns:a16="http://schemas.microsoft.com/office/drawing/2014/main" id="{EB0B5C89-328D-4B85-82AB-9BF7A0D14BD8}"/>
              </a:ext>
            </a:extLst>
          </p:cNvPr>
          <p:cNvSpPr>
            <a:spLocks noGrp="1"/>
          </p:cNvSpPr>
          <p:nvPr>
            <p:ph type="body" sz="quarter" idx="87" hasCustomPrompt="1"/>
          </p:nvPr>
        </p:nvSpPr>
        <p:spPr>
          <a:xfrm>
            <a:off x="627801" y="3997800"/>
            <a:ext cx="792940" cy="284400"/>
          </a:xfrm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en-US" sz="2800" b="0" dirty="0">
                <a:solidFill>
                  <a:schemeClr val="tx2"/>
                </a:solidFill>
              </a:defRPr>
            </a:lvl1pPr>
          </a:lstStyle>
          <a:p>
            <a:pPr marL="185738" lvl="0" indent="-185738" algn="r" defTabSz="914400"/>
            <a:r>
              <a:rPr lang="de-DE"/>
              <a:t>00</a:t>
            </a:r>
            <a:endParaRPr lang="en-US"/>
          </a:p>
        </p:txBody>
      </p:sp>
      <p:sp>
        <p:nvSpPr>
          <p:cNvPr id="100" name="Inhaltsplatzhalter 9">
            <a:extLst>
              <a:ext uri="{FF2B5EF4-FFF2-40B4-BE49-F238E27FC236}">
                <a16:creationId xmlns:a16="http://schemas.microsoft.com/office/drawing/2014/main" id="{B5B36F74-E228-4115-814F-E92B66DDDB59}"/>
              </a:ext>
            </a:extLst>
          </p:cNvPr>
          <p:cNvSpPr>
            <a:spLocks noGrp="1"/>
          </p:cNvSpPr>
          <p:nvPr>
            <p:ph sz="quarter" idx="88" hasCustomPrompt="1"/>
          </p:nvPr>
        </p:nvSpPr>
        <p:spPr>
          <a:xfrm>
            <a:off x="1550993" y="4003200"/>
            <a:ext cx="26585" cy="273600"/>
          </a:xfrm>
          <a:solidFill>
            <a:srgbClr val="4B4B4B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/>
              <a:t> </a:t>
            </a:r>
            <a:endParaRPr lang="en-US"/>
          </a:p>
        </p:txBody>
      </p:sp>
      <p:sp>
        <p:nvSpPr>
          <p:cNvPr id="101" name="Inhaltsplatzhalter 9">
            <a:extLst>
              <a:ext uri="{FF2B5EF4-FFF2-40B4-BE49-F238E27FC236}">
                <a16:creationId xmlns:a16="http://schemas.microsoft.com/office/drawing/2014/main" id="{5F8885E2-87F6-4A52-A89C-7806DA8B5400}"/>
              </a:ext>
            </a:extLst>
          </p:cNvPr>
          <p:cNvSpPr>
            <a:spLocks noGrp="1"/>
          </p:cNvSpPr>
          <p:nvPr>
            <p:ph sz="quarter" idx="89" hasCustomPrompt="1"/>
          </p:nvPr>
        </p:nvSpPr>
        <p:spPr>
          <a:xfrm>
            <a:off x="5758662" y="4003200"/>
            <a:ext cx="26585" cy="273600"/>
          </a:xfrm>
          <a:solidFill>
            <a:srgbClr val="4B4B4B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/>
              <a:t> </a:t>
            </a:r>
            <a:endParaRPr lang="en-US"/>
          </a:p>
        </p:txBody>
      </p:sp>
      <p:sp>
        <p:nvSpPr>
          <p:cNvPr id="102" name="Textplatzhalter 34">
            <a:extLst>
              <a:ext uri="{FF2B5EF4-FFF2-40B4-BE49-F238E27FC236}">
                <a16:creationId xmlns:a16="http://schemas.microsoft.com/office/drawing/2014/main" id="{20937498-592B-4E68-9E53-88D9C1B5AF93}"/>
              </a:ext>
            </a:extLst>
          </p:cNvPr>
          <p:cNvSpPr>
            <a:spLocks noGrp="1"/>
          </p:cNvSpPr>
          <p:nvPr>
            <p:ph type="body" sz="quarter" idx="90" hasCustomPrompt="1"/>
          </p:nvPr>
        </p:nvSpPr>
        <p:spPr>
          <a:xfrm>
            <a:off x="5935893" y="4017600"/>
            <a:ext cx="2569846" cy="2448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600" b="0">
                <a:solidFill>
                  <a:srgbClr val="4B4B4B"/>
                </a:solidFill>
              </a:defRPr>
            </a:lvl1pPr>
          </a:lstStyle>
          <a:p>
            <a:pPr lvl="0"/>
            <a:r>
              <a:rPr lang="de-DE"/>
              <a:t>00:00 Uhr – 00:00 Uhr</a:t>
            </a:r>
            <a:endParaRPr lang="en-US"/>
          </a:p>
        </p:txBody>
      </p:sp>
      <p:sp>
        <p:nvSpPr>
          <p:cNvPr id="103" name="Inhaltsplatzhalter 9">
            <a:extLst>
              <a:ext uri="{FF2B5EF4-FFF2-40B4-BE49-F238E27FC236}">
                <a16:creationId xmlns:a16="http://schemas.microsoft.com/office/drawing/2014/main" id="{4DFD59D8-DC66-4BF5-A3F3-23BB2055E9D2}"/>
              </a:ext>
            </a:extLst>
          </p:cNvPr>
          <p:cNvSpPr>
            <a:spLocks noGrp="1"/>
          </p:cNvSpPr>
          <p:nvPr>
            <p:ph sz="quarter" idx="91" hasCustomPrompt="1"/>
          </p:nvPr>
        </p:nvSpPr>
        <p:spPr>
          <a:xfrm>
            <a:off x="8682970" y="4003200"/>
            <a:ext cx="26585" cy="273600"/>
          </a:xfrm>
          <a:solidFill>
            <a:srgbClr val="4B4B4B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/>
              <a:t> </a:t>
            </a:r>
            <a:endParaRPr lang="en-US"/>
          </a:p>
        </p:txBody>
      </p:sp>
      <p:sp>
        <p:nvSpPr>
          <p:cNvPr id="104" name="Textplatzhalter 34">
            <a:extLst>
              <a:ext uri="{FF2B5EF4-FFF2-40B4-BE49-F238E27FC236}">
                <a16:creationId xmlns:a16="http://schemas.microsoft.com/office/drawing/2014/main" id="{8473ADE6-F742-471C-B4DD-635C060B55C7}"/>
              </a:ext>
            </a:extLst>
          </p:cNvPr>
          <p:cNvSpPr>
            <a:spLocks noGrp="1"/>
          </p:cNvSpPr>
          <p:nvPr>
            <p:ph type="body" sz="quarter" idx="92" hasCustomPrompt="1"/>
          </p:nvPr>
        </p:nvSpPr>
        <p:spPr>
          <a:xfrm>
            <a:off x="8904508" y="4017600"/>
            <a:ext cx="2569846" cy="2448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600" b="0">
                <a:solidFill>
                  <a:srgbClr val="4B4B4B"/>
                </a:solidFill>
              </a:defRPr>
            </a:lvl1pPr>
          </a:lstStyle>
          <a:p>
            <a:pPr lvl="0"/>
            <a:r>
              <a:rPr lang="de-DE"/>
              <a:t>Vortragende*r</a:t>
            </a:r>
            <a:endParaRPr lang="en-US"/>
          </a:p>
        </p:txBody>
      </p:sp>
      <p:sp>
        <p:nvSpPr>
          <p:cNvPr id="105" name="Textplatzhalter 34">
            <a:extLst>
              <a:ext uri="{FF2B5EF4-FFF2-40B4-BE49-F238E27FC236}">
                <a16:creationId xmlns:a16="http://schemas.microsoft.com/office/drawing/2014/main" id="{0A3DD65E-FCB5-4E1B-BCD8-219419551805}"/>
              </a:ext>
            </a:extLst>
          </p:cNvPr>
          <p:cNvSpPr>
            <a:spLocks noGrp="1"/>
          </p:cNvSpPr>
          <p:nvPr>
            <p:ph type="body" sz="quarter" idx="93" hasCustomPrompt="1"/>
          </p:nvPr>
        </p:nvSpPr>
        <p:spPr>
          <a:xfrm>
            <a:off x="1725785" y="4633200"/>
            <a:ext cx="3853062" cy="2448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>
                <a:solidFill>
                  <a:srgbClr val="4B4B4B"/>
                </a:solidFill>
              </a:defRPr>
            </a:lvl1pPr>
          </a:lstStyle>
          <a:p>
            <a:pPr lvl="0"/>
            <a:r>
              <a:rPr lang="de-DE"/>
              <a:t>Kapitel</a:t>
            </a:r>
            <a:endParaRPr lang="en-US"/>
          </a:p>
        </p:txBody>
      </p:sp>
      <p:sp>
        <p:nvSpPr>
          <p:cNvPr id="106" name="Textplatzhalter 51">
            <a:extLst>
              <a:ext uri="{FF2B5EF4-FFF2-40B4-BE49-F238E27FC236}">
                <a16:creationId xmlns:a16="http://schemas.microsoft.com/office/drawing/2014/main" id="{96CFB615-1E30-4863-91D4-96A1402468AB}"/>
              </a:ext>
            </a:extLst>
          </p:cNvPr>
          <p:cNvSpPr>
            <a:spLocks noGrp="1"/>
          </p:cNvSpPr>
          <p:nvPr>
            <p:ph type="body" sz="quarter" idx="94" hasCustomPrompt="1"/>
          </p:nvPr>
        </p:nvSpPr>
        <p:spPr>
          <a:xfrm>
            <a:off x="627801" y="4613400"/>
            <a:ext cx="792940" cy="284400"/>
          </a:xfrm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en-US" sz="2800" b="0" dirty="0">
                <a:solidFill>
                  <a:schemeClr val="tx2"/>
                </a:solidFill>
              </a:defRPr>
            </a:lvl1pPr>
          </a:lstStyle>
          <a:p>
            <a:pPr marL="185738" lvl="0" indent="-185738" algn="r" defTabSz="914400"/>
            <a:r>
              <a:rPr lang="de-DE"/>
              <a:t>00</a:t>
            </a:r>
            <a:endParaRPr lang="en-US"/>
          </a:p>
        </p:txBody>
      </p:sp>
      <p:sp>
        <p:nvSpPr>
          <p:cNvPr id="107" name="Inhaltsplatzhalter 9">
            <a:extLst>
              <a:ext uri="{FF2B5EF4-FFF2-40B4-BE49-F238E27FC236}">
                <a16:creationId xmlns:a16="http://schemas.microsoft.com/office/drawing/2014/main" id="{578020C3-2AAD-432D-89F3-11B3A7902B8F}"/>
              </a:ext>
            </a:extLst>
          </p:cNvPr>
          <p:cNvSpPr>
            <a:spLocks noGrp="1"/>
          </p:cNvSpPr>
          <p:nvPr>
            <p:ph sz="quarter" idx="95" hasCustomPrompt="1"/>
          </p:nvPr>
        </p:nvSpPr>
        <p:spPr>
          <a:xfrm>
            <a:off x="1550993" y="4618800"/>
            <a:ext cx="26585" cy="273600"/>
          </a:xfrm>
          <a:solidFill>
            <a:srgbClr val="4B4B4B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/>
              <a:t> </a:t>
            </a:r>
            <a:endParaRPr lang="en-US"/>
          </a:p>
        </p:txBody>
      </p:sp>
      <p:sp>
        <p:nvSpPr>
          <p:cNvPr id="108" name="Inhaltsplatzhalter 9">
            <a:extLst>
              <a:ext uri="{FF2B5EF4-FFF2-40B4-BE49-F238E27FC236}">
                <a16:creationId xmlns:a16="http://schemas.microsoft.com/office/drawing/2014/main" id="{707AABF3-9623-4ABC-B87D-9FACC1E091E2}"/>
              </a:ext>
            </a:extLst>
          </p:cNvPr>
          <p:cNvSpPr>
            <a:spLocks noGrp="1"/>
          </p:cNvSpPr>
          <p:nvPr>
            <p:ph sz="quarter" idx="96" hasCustomPrompt="1"/>
          </p:nvPr>
        </p:nvSpPr>
        <p:spPr>
          <a:xfrm>
            <a:off x="5758662" y="4618800"/>
            <a:ext cx="26585" cy="273600"/>
          </a:xfrm>
          <a:solidFill>
            <a:srgbClr val="4B4B4B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/>
              <a:t> </a:t>
            </a:r>
            <a:endParaRPr lang="en-US"/>
          </a:p>
        </p:txBody>
      </p:sp>
      <p:sp>
        <p:nvSpPr>
          <p:cNvPr id="109" name="Textplatzhalter 34">
            <a:extLst>
              <a:ext uri="{FF2B5EF4-FFF2-40B4-BE49-F238E27FC236}">
                <a16:creationId xmlns:a16="http://schemas.microsoft.com/office/drawing/2014/main" id="{14F30F9F-3754-4AF7-95BF-2FAE7A9923C2}"/>
              </a:ext>
            </a:extLst>
          </p:cNvPr>
          <p:cNvSpPr>
            <a:spLocks noGrp="1"/>
          </p:cNvSpPr>
          <p:nvPr>
            <p:ph type="body" sz="quarter" idx="97" hasCustomPrompt="1"/>
          </p:nvPr>
        </p:nvSpPr>
        <p:spPr>
          <a:xfrm>
            <a:off x="5935893" y="4633200"/>
            <a:ext cx="2569846" cy="2448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600" b="0">
                <a:solidFill>
                  <a:srgbClr val="4B4B4B"/>
                </a:solidFill>
              </a:defRPr>
            </a:lvl1pPr>
          </a:lstStyle>
          <a:p>
            <a:pPr lvl="0"/>
            <a:r>
              <a:rPr lang="de-DE"/>
              <a:t>00:00 Uhr – 00:00 Uhr</a:t>
            </a:r>
            <a:endParaRPr lang="en-US"/>
          </a:p>
        </p:txBody>
      </p:sp>
      <p:sp>
        <p:nvSpPr>
          <p:cNvPr id="110" name="Inhaltsplatzhalter 9">
            <a:extLst>
              <a:ext uri="{FF2B5EF4-FFF2-40B4-BE49-F238E27FC236}">
                <a16:creationId xmlns:a16="http://schemas.microsoft.com/office/drawing/2014/main" id="{8B341007-1860-4BA9-BF84-4AD2512EBEFA}"/>
              </a:ext>
            </a:extLst>
          </p:cNvPr>
          <p:cNvSpPr>
            <a:spLocks noGrp="1"/>
          </p:cNvSpPr>
          <p:nvPr>
            <p:ph sz="quarter" idx="98" hasCustomPrompt="1"/>
          </p:nvPr>
        </p:nvSpPr>
        <p:spPr>
          <a:xfrm>
            <a:off x="8682970" y="4618800"/>
            <a:ext cx="26585" cy="273600"/>
          </a:xfrm>
          <a:solidFill>
            <a:srgbClr val="4B4B4B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/>
              <a:t> </a:t>
            </a:r>
            <a:endParaRPr lang="en-US"/>
          </a:p>
        </p:txBody>
      </p:sp>
      <p:sp>
        <p:nvSpPr>
          <p:cNvPr id="111" name="Textplatzhalter 34">
            <a:extLst>
              <a:ext uri="{FF2B5EF4-FFF2-40B4-BE49-F238E27FC236}">
                <a16:creationId xmlns:a16="http://schemas.microsoft.com/office/drawing/2014/main" id="{D447C4A6-7D26-4540-9E9D-6700F36BC66C}"/>
              </a:ext>
            </a:extLst>
          </p:cNvPr>
          <p:cNvSpPr>
            <a:spLocks noGrp="1"/>
          </p:cNvSpPr>
          <p:nvPr>
            <p:ph type="body" sz="quarter" idx="99" hasCustomPrompt="1"/>
          </p:nvPr>
        </p:nvSpPr>
        <p:spPr>
          <a:xfrm>
            <a:off x="8904508" y="4633200"/>
            <a:ext cx="2569846" cy="2448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600" b="0">
                <a:solidFill>
                  <a:srgbClr val="4B4B4B"/>
                </a:solidFill>
              </a:defRPr>
            </a:lvl1pPr>
          </a:lstStyle>
          <a:p>
            <a:pPr lvl="0"/>
            <a:r>
              <a:rPr lang="de-DE"/>
              <a:t>Vortragende*r</a:t>
            </a:r>
            <a:endParaRPr lang="en-US"/>
          </a:p>
        </p:txBody>
      </p:sp>
      <p:sp>
        <p:nvSpPr>
          <p:cNvPr id="112" name="Textplatzhalter 34">
            <a:extLst>
              <a:ext uri="{FF2B5EF4-FFF2-40B4-BE49-F238E27FC236}">
                <a16:creationId xmlns:a16="http://schemas.microsoft.com/office/drawing/2014/main" id="{510DDB89-F752-4905-867B-3364FEF79C9C}"/>
              </a:ext>
            </a:extLst>
          </p:cNvPr>
          <p:cNvSpPr>
            <a:spLocks noGrp="1"/>
          </p:cNvSpPr>
          <p:nvPr>
            <p:ph type="body" sz="quarter" idx="100" hasCustomPrompt="1"/>
          </p:nvPr>
        </p:nvSpPr>
        <p:spPr>
          <a:xfrm>
            <a:off x="1725785" y="5248800"/>
            <a:ext cx="3853062" cy="2448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>
                <a:solidFill>
                  <a:srgbClr val="4B4B4B"/>
                </a:solidFill>
              </a:defRPr>
            </a:lvl1pPr>
          </a:lstStyle>
          <a:p>
            <a:pPr lvl="0"/>
            <a:r>
              <a:rPr lang="de-DE"/>
              <a:t>Kapitel</a:t>
            </a:r>
            <a:endParaRPr lang="en-US"/>
          </a:p>
        </p:txBody>
      </p:sp>
      <p:sp>
        <p:nvSpPr>
          <p:cNvPr id="113" name="Textplatzhalter 51">
            <a:extLst>
              <a:ext uri="{FF2B5EF4-FFF2-40B4-BE49-F238E27FC236}">
                <a16:creationId xmlns:a16="http://schemas.microsoft.com/office/drawing/2014/main" id="{33D7A0AE-7003-46BF-8DA2-649AEE49F655}"/>
              </a:ext>
            </a:extLst>
          </p:cNvPr>
          <p:cNvSpPr>
            <a:spLocks noGrp="1"/>
          </p:cNvSpPr>
          <p:nvPr>
            <p:ph type="body" sz="quarter" idx="101" hasCustomPrompt="1"/>
          </p:nvPr>
        </p:nvSpPr>
        <p:spPr>
          <a:xfrm>
            <a:off x="627801" y="5229000"/>
            <a:ext cx="792940" cy="284400"/>
          </a:xfrm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en-US" sz="2800" b="0" dirty="0">
                <a:solidFill>
                  <a:schemeClr val="tx2"/>
                </a:solidFill>
              </a:defRPr>
            </a:lvl1pPr>
          </a:lstStyle>
          <a:p>
            <a:pPr marL="185738" lvl="0" indent="-185738" algn="r" defTabSz="914400"/>
            <a:r>
              <a:rPr lang="de-DE"/>
              <a:t>00</a:t>
            </a:r>
            <a:endParaRPr lang="en-US"/>
          </a:p>
        </p:txBody>
      </p:sp>
      <p:sp>
        <p:nvSpPr>
          <p:cNvPr id="114" name="Inhaltsplatzhalter 9">
            <a:extLst>
              <a:ext uri="{FF2B5EF4-FFF2-40B4-BE49-F238E27FC236}">
                <a16:creationId xmlns:a16="http://schemas.microsoft.com/office/drawing/2014/main" id="{D97AC346-D6D8-4AFB-900F-36C382D9DF9A}"/>
              </a:ext>
            </a:extLst>
          </p:cNvPr>
          <p:cNvSpPr>
            <a:spLocks noGrp="1"/>
          </p:cNvSpPr>
          <p:nvPr>
            <p:ph sz="quarter" idx="102" hasCustomPrompt="1"/>
          </p:nvPr>
        </p:nvSpPr>
        <p:spPr>
          <a:xfrm>
            <a:off x="1550993" y="5234400"/>
            <a:ext cx="26585" cy="273600"/>
          </a:xfrm>
          <a:solidFill>
            <a:srgbClr val="4B4B4B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/>
              <a:t> </a:t>
            </a:r>
            <a:endParaRPr lang="en-US"/>
          </a:p>
        </p:txBody>
      </p:sp>
      <p:sp>
        <p:nvSpPr>
          <p:cNvPr id="115" name="Inhaltsplatzhalter 9">
            <a:extLst>
              <a:ext uri="{FF2B5EF4-FFF2-40B4-BE49-F238E27FC236}">
                <a16:creationId xmlns:a16="http://schemas.microsoft.com/office/drawing/2014/main" id="{30C4EEDE-0D9A-4C9D-84C7-EA59D72259AC}"/>
              </a:ext>
            </a:extLst>
          </p:cNvPr>
          <p:cNvSpPr>
            <a:spLocks noGrp="1"/>
          </p:cNvSpPr>
          <p:nvPr>
            <p:ph sz="quarter" idx="103" hasCustomPrompt="1"/>
          </p:nvPr>
        </p:nvSpPr>
        <p:spPr>
          <a:xfrm>
            <a:off x="5758662" y="5234400"/>
            <a:ext cx="26585" cy="273600"/>
          </a:xfrm>
          <a:solidFill>
            <a:srgbClr val="4B4B4B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/>
              <a:t> </a:t>
            </a:r>
            <a:endParaRPr lang="en-US"/>
          </a:p>
        </p:txBody>
      </p:sp>
      <p:sp>
        <p:nvSpPr>
          <p:cNvPr id="116" name="Textplatzhalter 34">
            <a:extLst>
              <a:ext uri="{FF2B5EF4-FFF2-40B4-BE49-F238E27FC236}">
                <a16:creationId xmlns:a16="http://schemas.microsoft.com/office/drawing/2014/main" id="{655423AB-6705-45AD-9BB3-0A2641B1B000}"/>
              </a:ext>
            </a:extLst>
          </p:cNvPr>
          <p:cNvSpPr>
            <a:spLocks noGrp="1"/>
          </p:cNvSpPr>
          <p:nvPr>
            <p:ph type="body" sz="quarter" idx="104" hasCustomPrompt="1"/>
          </p:nvPr>
        </p:nvSpPr>
        <p:spPr>
          <a:xfrm>
            <a:off x="5935893" y="5248800"/>
            <a:ext cx="2569846" cy="2448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600" b="0">
                <a:solidFill>
                  <a:srgbClr val="4B4B4B"/>
                </a:solidFill>
              </a:defRPr>
            </a:lvl1pPr>
          </a:lstStyle>
          <a:p>
            <a:pPr lvl="0"/>
            <a:r>
              <a:rPr lang="de-DE"/>
              <a:t>00:00 Uhr – 00:00 Uhr</a:t>
            </a:r>
            <a:endParaRPr lang="en-US"/>
          </a:p>
        </p:txBody>
      </p:sp>
      <p:sp>
        <p:nvSpPr>
          <p:cNvPr id="117" name="Inhaltsplatzhalter 9">
            <a:extLst>
              <a:ext uri="{FF2B5EF4-FFF2-40B4-BE49-F238E27FC236}">
                <a16:creationId xmlns:a16="http://schemas.microsoft.com/office/drawing/2014/main" id="{8ABC8845-28E0-45E2-B9F6-E82F25F5BB05}"/>
              </a:ext>
            </a:extLst>
          </p:cNvPr>
          <p:cNvSpPr>
            <a:spLocks noGrp="1"/>
          </p:cNvSpPr>
          <p:nvPr>
            <p:ph sz="quarter" idx="105" hasCustomPrompt="1"/>
          </p:nvPr>
        </p:nvSpPr>
        <p:spPr>
          <a:xfrm>
            <a:off x="8682970" y="5234400"/>
            <a:ext cx="26585" cy="273600"/>
          </a:xfrm>
          <a:solidFill>
            <a:srgbClr val="4B4B4B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/>
              <a:t> </a:t>
            </a:r>
            <a:endParaRPr lang="en-US"/>
          </a:p>
        </p:txBody>
      </p:sp>
      <p:sp>
        <p:nvSpPr>
          <p:cNvPr id="118" name="Textplatzhalter 34">
            <a:extLst>
              <a:ext uri="{FF2B5EF4-FFF2-40B4-BE49-F238E27FC236}">
                <a16:creationId xmlns:a16="http://schemas.microsoft.com/office/drawing/2014/main" id="{36D3DD99-9940-4DA7-8508-CC6E8C32F262}"/>
              </a:ext>
            </a:extLst>
          </p:cNvPr>
          <p:cNvSpPr>
            <a:spLocks noGrp="1"/>
          </p:cNvSpPr>
          <p:nvPr>
            <p:ph type="body" sz="quarter" idx="106" hasCustomPrompt="1"/>
          </p:nvPr>
        </p:nvSpPr>
        <p:spPr>
          <a:xfrm>
            <a:off x="8904508" y="5248800"/>
            <a:ext cx="2569846" cy="2448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600" b="0">
                <a:solidFill>
                  <a:srgbClr val="4B4B4B"/>
                </a:solidFill>
              </a:defRPr>
            </a:lvl1pPr>
          </a:lstStyle>
          <a:p>
            <a:pPr lvl="0"/>
            <a:r>
              <a:rPr lang="de-DE"/>
              <a:t>Vortragende*r</a:t>
            </a:r>
            <a:endParaRPr lang="en-US"/>
          </a:p>
        </p:txBody>
      </p:sp>
      <p:sp>
        <p:nvSpPr>
          <p:cNvPr id="119" name="Textplatzhalter 34">
            <a:extLst>
              <a:ext uri="{FF2B5EF4-FFF2-40B4-BE49-F238E27FC236}">
                <a16:creationId xmlns:a16="http://schemas.microsoft.com/office/drawing/2014/main" id="{D076B3B1-5EF5-4271-B17F-9E7D52AE5E56}"/>
              </a:ext>
            </a:extLst>
          </p:cNvPr>
          <p:cNvSpPr>
            <a:spLocks noGrp="1"/>
          </p:cNvSpPr>
          <p:nvPr>
            <p:ph type="body" sz="quarter" idx="107" hasCustomPrompt="1"/>
          </p:nvPr>
        </p:nvSpPr>
        <p:spPr>
          <a:xfrm>
            <a:off x="1725785" y="5864400"/>
            <a:ext cx="3853062" cy="2448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>
                <a:solidFill>
                  <a:srgbClr val="4B4B4B"/>
                </a:solidFill>
              </a:defRPr>
            </a:lvl1pPr>
          </a:lstStyle>
          <a:p>
            <a:pPr lvl="0"/>
            <a:r>
              <a:rPr lang="de-DE"/>
              <a:t>Kapitel</a:t>
            </a:r>
            <a:endParaRPr lang="en-US"/>
          </a:p>
        </p:txBody>
      </p:sp>
      <p:sp>
        <p:nvSpPr>
          <p:cNvPr id="120" name="Textplatzhalter 51">
            <a:extLst>
              <a:ext uri="{FF2B5EF4-FFF2-40B4-BE49-F238E27FC236}">
                <a16:creationId xmlns:a16="http://schemas.microsoft.com/office/drawing/2014/main" id="{7ECB719E-0B86-4AA6-9EDF-C60419182D9E}"/>
              </a:ext>
            </a:extLst>
          </p:cNvPr>
          <p:cNvSpPr>
            <a:spLocks noGrp="1"/>
          </p:cNvSpPr>
          <p:nvPr>
            <p:ph type="body" sz="quarter" idx="108" hasCustomPrompt="1"/>
          </p:nvPr>
        </p:nvSpPr>
        <p:spPr>
          <a:xfrm>
            <a:off x="627801" y="5844600"/>
            <a:ext cx="792940" cy="284400"/>
          </a:xfrm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en-US" sz="2800" b="0" dirty="0">
                <a:solidFill>
                  <a:schemeClr val="tx2"/>
                </a:solidFill>
              </a:defRPr>
            </a:lvl1pPr>
          </a:lstStyle>
          <a:p>
            <a:pPr marL="185738" lvl="0" indent="-185738" algn="r" defTabSz="914400"/>
            <a:r>
              <a:rPr lang="de-DE"/>
              <a:t>00</a:t>
            </a:r>
            <a:endParaRPr lang="en-US"/>
          </a:p>
        </p:txBody>
      </p:sp>
      <p:sp>
        <p:nvSpPr>
          <p:cNvPr id="121" name="Inhaltsplatzhalter 9">
            <a:extLst>
              <a:ext uri="{FF2B5EF4-FFF2-40B4-BE49-F238E27FC236}">
                <a16:creationId xmlns:a16="http://schemas.microsoft.com/office/drawing/2014/main" id="{0F005E89-9A6D-4F29-97C0-099D1D18D41D}"/>
              </a:ext>
            </a:extLst>
          </p:cNvPr>
          <p:cNvSpPr>
            <a:spLocks noGrp="1"/>
          </p:cNvSpPr>
          <p:nvPr>
            <p:ph sz="quarter" idx="109" hasCustomPrompt="1"/>
          </p:nvPr>
        </p:nvSpPr>
        <p:spPr>
          <a:xfrm>
            <a:off x="1550993" y="5850000"/>
            <a:ext cx="26585" cy="273600"/>
          </a:xfrm>
          <a:solidFill>
            <a:srgbClr val="4B4B4B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/>
              <a:t> </a:t>
            </a:r>
            <a:endParaRPr lang="en-US"/>
          </a:p>
        </p:txBody>
      </p:sp>
      <p:sp>
        <p:nvSpPr>
          <p:cNvPr id="122" name="Inhaltsplatzhalter 9">
            <a:extLst>
              <a:ext uri="{FF2B5EF4-FFF2-40B4-BE49-F238E27FC236}">
                <a16:creationId xmlns:a16="http://schemas.microsoft.com/office/drawing/2014/main" id="{D18C5A24-39D4-4223-826E-1449C874926A}"/>
              </a:ext>
            </a:extLst>
          </p:cNvPr>
          <p:cNvSpPr>
            <a:spLocks noGrp="1"/>
          </p:cNvSpPr>
          <p:nvPr>
            <p:ph sz="quarter" idx="110" hasCustomPrompt="1"/>
          </p:nvPr>
        </p:nvSpPr>
        <p:spPr>
          <a:xfrm>
            <a:off x="5758662" y="5850000"/>
            <a:ext cx="26585" cy="273600"/>
          </a:xfrm>
          <a:solidFill>
            <a:srgbClr val="4B4B4B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/>
              <a:t> </a:t>
            </a:r>
            <a:endParaRPr lang="en-US"/>
          </a:p>
        </p:txBody>
      </p:sp>
      <p:sp>
        <p:nvSpPr>
          <p:cNvPr id="123" name="Textplatzhalter 34">
            <a:extLst>
              <a:ext uri="{FF2B5EF4-FFF2-40B4-BE49-F238E27FC236}">
                <a16:creationId xmlns:a16="http://schemas.microsoft.com/office/drawing/2014/main" id="{BCEE31BF-48D2-4214-9D85-9E0FAF14A558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5935893" y="5864400"/>
            <a:ext cx="2569846" cy="2448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600" b="0">
                <a:solidFill>
                  <a:srgbClr val="4B4B4B"/>
                </a:solidFill>
              </a:defRPr>
            </a:lvl1pPr>
          </a:lstStyle>
          <a:p>
            <a:pPr lvl="0"/>
            <a:r>
              <a:rPr lang="de-DE"/>
              <a:t>00:00 Uhr – 00:00 Uhr</a:t>
            </a:r>
            <a:endParaRPr lang="en-US"/>
          </a:p>
        </p:txBody>
      </p:sp>
      <p:sp>
        <p:nvSpPr>
          <p:cNvPr id="124" name="Inhaltsplatzhalter 9">
            <a:extLst>
              <a:ext uri="{FF2B5EF4-FFF2-40B4-BE49-F238E27FC236}">
                <a16:creationId xmlns:a16="http://schemas.microsoft.com/office/drawing/2014/main" id="{0B52864E-1CC5-4D80-8FEE-A99ABD126139}"/>
              </a:ext>
            </a:extLst>
          </p:cNvPr>
          <p:cNvSpPr>
            <a:spLocks noGrp="1"/>
          </p:cNvSpPr>
          <p:nvPr>
            <p:ph sz="quarter" idx="112" hasCustomPrompt="1"/>
          </p:nvPr>
        </p:nvSpPr>
        <p:spPr>
          <a:xfrm>
            <a:off x="8682970" y="5850000"/>
            <a:ext cx="26585" cy="273600"/>
          </a:xfrm>
          <a:solidFill>
            <a:srgbClr val="4B4B4B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/>
              <a:t> </a:t>
            </a:r>
            <a:endParaRPr lang="en-US"/>
          </a:p>
        </p:txBody>
      </p:sp>
      <p:sp>
        <p:nvSpPr>
          <p:cNvPr id="125" name="Textplatzhalter 34">
            <a:extLst>
              <a:ext uri="{FF2B5EF4-FFF2-40B4-BE49-F238E27FC236}">
                <a16:creationId xmlns:a16="http://schemas.microsoft.com/office/drawing/2014/main" id="{0691A1D7-EF77-4AD3-93E0-E59A81BB4470}"/>
              </a:ext>
            </a:extLst>
          </p:cNvPr>
          <p:cNvSpPr>
            <a:spLocks noGrp="1"/>
          </p:cNvSpPr>
          <p:nvPr>
            <p:ph type="body" sz="quarter" idx="113" hasCustomPrompt="1"/>
          </p:nvPr>
        </p:nvSpPr>
        <p:spPr>
          <a:xfrm>
            <a:off x="8904508" y="5864400"/>
            <a:ext cx="2569846" cy="2448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600" b="0">
                <a:solidFill>
                  <a:srgbClr val="4B4B4B"/>
                </a:solidFill>
              </a:defRPr>
            </a:lvl1pPr>
          </a:lstStyle>
          <a:p>
            <a:pPr lvl="0"/>
            <a:r>
              <a:rPr lang="de-DE"/>
              <a:t>Vortragende*r</a:t>
            </a:r>
            <a:endParaRPr lang="en-US"/>
          </a:p>
        </p:txBody>
      </p:sp>
      <p:sp>
        <p:nvSpPr>
          <p:cNvPr id="6" name="Fußzeilenplatzhalter 12">
            <a:extLst>
              <a:ext uri="{FF2B5EF4-FFF2-40B4-BE49-F238E27FC236}">
                <a16:creationId xmlns:a16="http://schemas.microsoft.com/office/drawing/2014/main" id="{B724CC9F-0972-B627-7DC7-7E32EACA57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66986" y="6584720"/>
            <a:ext cx="9058033" cy="13960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r>
              <a:rPr lang="de-DE"/>
              <a:t>Universität Bayreuth| Vortragende*r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5001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05F4C9-598F-4E78-848E-9BB6ADD0DA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Agenda</a:t>
            </a:r>
            <a:endParaRPr lang="en-US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9C3FEB9-7D39-44AE-91BC-8FAEC3D7E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023E8774-6A58-4004-89A3-B43F113837F9}" type="datetime1">
              <a:rPr lang="de-DE" smtClean="0"/>
              <a:pPr>
                <a:defRPr/>
              </a:pPr>
              <a:t>09.07.2026</a:t>
            </a:fld>
            <a:endParaRPr lang="en-U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60E1C69-351D-4576-85E4-3C7A7054E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64647E8F-5052-4581-98D0-7C32D5A45346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A48B7B5D-4086-4670-B51A-7FEB605EF0BB}"/>
              </a:ext>
            </a:extLst>
          </p:cNvPr>
          <p:cNvSpPr/>
          <p:nvPr userDrawn="1"/>
        </p:nvSpPr>
        <p:spPr>
          <a:xfrm>
            <a:off x="0" y="0"/>
            <a:ext cx="12192000" cy="682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4" name="Textplatzhalter 63">
            <a:extLst>
              <a:ext uri="{FF2B5EF4-FFF2-40B4-BE49-F238E27FC236}">
                <a16:creationId xmlns:a16="http://schemas.microsoft.com/office/drawing/2014/main" id="{C1BBFD50-AC67-42D2-B069-845E2B37494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0800" y="1454622"/>
            <a:ext cx="5203943" cy="920067"/>
          </a:xfrm>
          <a:custGeom>
            <a:avLst/>
            <a:gdLst>
              <a:gd name="connsiteX0" fmla="*/ 805682 w 4228204"/>
              <a:gd name="connsiteY0" fmla="*/ 185520 h 920067"/>
              <a:gd name="connsiteX1" fmla="*/ 805682 w 4228204"/>
              <a:gd name="connsiteY1" fmla="*/ 730596 h 920067"/>
              <a:gd name="connsiteX2" fmla="*/ 827282 w 4228204"/>
              <a:gd name="connsiteY2" fmla="*/ 730596 h 920067"/>
              <a:gd name="connsiteX3" fmla="*/ 827282 w 4228204"/>
              <a:gd name="connsiteY3" fmla="*/ 185520 h 920067"/>
              <a:gd name="connsiteX4" fmla="*/ 0 w 4228204"/>
              <a:gd name="connsiteY4" fmla="*/ 0 h 920067"/>
              <a:gd name="connsiteX5" fmla="*/ 4228204 w 4228204"/>
              <a:gd name="connsiteY5" fmla="*/ 0 h 920067"/>
              <a:gd name="connsiteX6" fmla="*/ 4228204 w 4228204"/>
              <a:gd name="connsiteY6" fmla="*/ 920067 h 920067"/>
              <a:gd name="connsiteX7" fmla="*/ 0 w 4228204"/>
              <a:gd name="connsiteY7" fmla="*/ 920067 h 920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28204" h="920067">
                <a:moveTo>
                  <a:pt x="805682" y="185520"/>
                </a:moveTo>
                <a:lnTo>
                  <a:pt x="805682" y="730596"/>
                </a:lnTo>
                <a:lnTo>
                  <a:pt x="827282" y="730596"/>
                </a:lnTo>
                <a:lnTo>
                  <a:pt x="827282" y="185520"/>
                </a:lnTo>
                <a:close/>
                <a:moveTo>
                  <a:pt x="0" y="0"/>
                </a:moveTo>
                <a:lnTo>
                  <a:pt x="4228204" y="0"/>
                </a:lnTo>
                <a:lnTo>
                  <a:pt x="4228204" y="920067"/>
                </a:lnTo>
                <a:lnTo>
                  <a:pt x="0" y="920067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rgbClr val="009260"/>
                </a:solidFill>
              </a:defRPr>
            </a:lvl1pPr>
          </a:lstStyle>
          <a:p>
            <a:pPr lvl="0"/>
            <a:r>
              <a:rPr lang="de-DE"/>
              <a:t> </a:t>
            </a:r>
            <a:endParaRPr lang="en-US"/>
          </a:p>
        </p:txBody>
      </p:sp>
      <p:sp>
        <p:nvSpPr>
          <p:cNvPr id="65" name="Textplatzhalter 64">
            <a:extLst>
              <a:ext uri="{FF2B5EF4-FFF2-40B4-BE49-F238E27FC236}">
                <a16:creationId xmlns:a16="http://schemas.microsoft.com/office/drawing/2014/main" id="{4FF4D1CD-7310-4F47-A531-B081E4A2949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0800" y="2729988"/>
            <a:ext cx="5203943" cy="920067"/>
          </a:xfrm>
          <a:custGeom>
            <a:avLst/>
            <a:gdLst>
              <a:gd name="connsiteX0" fmla="*/ 805682 w 4228204"/>
              <a:gd name="connsiteY0" fmla="*/ 175252 h 920067"/>
              <a:gd name="connsiteX1" fmla="*/ 805682 w 4228204"/>
              <a:gd name="connsiteY1" fmla="*/ 720328 h 920067"/>
              <a:gd name="connsiteX2" fmla="*/ 827282 w 4228204"/>
              <a:gd name="connsiteY2" fmla="*/ 720328 h 920067"/>
              <a:gd name="connsiteX3" fmla="*/ 827282 w 4228204"/>
              <a:gd name="connsiteY3" fmla="*/ 175252 h 920067"/>
              <a:gd name="connsiteX4" fmla="*/ 0 w 4228204"/>
              <a:gd name="connsiteY4" fmla="*/ 0 h 920067"/>
              <a:gd name="connsiteX5" fmla="*/ 4228204 w 4228204"/>
              <a:gd name="connsiteY5" fmla="*/ 0 h 920067"/>
              <a:gd name="connsiteX6" fmla="*/ 4228204 w 4228204"/>
              <a:gd name="connsiteY6" fmla="*/ 920067 h 920067"/>
              <a:gd name="connsiteX7" fmla="*/ 0 w 4228204"/>
              <a:gd name="connsiteY7" fmla="*/ 920067 h 920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28204" h="920067">
                <a:moveTo>
                  <a:pt x="805682" y="175252"/>
                </a:moveTo>
                <a:lnTo>
                  <a:pt x="805682" y="720328"/>
                </a:lnTo>
                <a:lnTo>
                  <a:pt x="827282" y="720328"/>
                </a:lnTo>
                <a:lnTo>
                  <a:pt x="827282" y="175252"/>
                </a:lnTo>
                <a:close/>
                <a:moveTo>
                  <a:pt x="0" y="0"/>
                </a:moveTo>
                <a:lnTo>
                  <a:pt x="4228204" y="0"/>
                </a:lnTo>
                <a:lnTo>
                  <a:pt x="4228204" y="920067"/>
                </a:lnTo>
                <a:lnTo>
                  <a:pt x="0" y="920067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 </a:t>
            </a:r>
            <a:endParaRPr lang="en-US"/>
          </a:p>
        </p:txBody>
      </p:sp>
      <p:sp>
        <p:nvSpPr>
          <p:cNvPr id="66" name="Textplatzhalter 65">
            <a:extLst>
              <a:ext uri="{FF2B5EF4-FFF2-40B4-BE49-F238E27FC236}">
                <a16:creationId xmlns:a16="http://schemas.microsoft.com/office/drawing/2014/main" id="{B7ED82DA-2F7E-4A19-AC70-B35827D3F5B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00" y="4005350"/>
            <a:ext cx="5203943" cy="920067"/>
          </a:xfrm>
          <a:custGeom>
            <a:avLst/>
            <a:gdLst>
              <a:gd name="connsiteX0" fmla="*/ 805682 w 4228204"/>
              <a:gd name="connsiteY0" fmla="*/ 189912 h 920067"/>
              <a:gd name="connsiteX1" fmla="*/ 805682 w 4228204"/>
              <a:gd name="connsiteY1" fmla="*/ 734988 h 920067"/>
              <a:gd name="connsiteX2" fmla="*/ 827282 w 4228204"/>
              <a:gd name="connsiteY2" fmla="*/ 734988 h 920067"/>
              <a:gd name="connsiteX3" fmla="*/ 827282 w 4228204"/>
              <a:gd name="connsiteY3" fmla="*/ 189912 h 920067"/>
              <a:gd name="connsiteX4" fmla="*/ 0 w 4228204"/>
              <a:gd name="connsiteY4" fmla="*/ 0 h 920067"/>
              <a:gd name="connsiteX5" fmla="*/ 4228204 w 4228204"/>
              <a:gd name="connsiteY5" fmla="*/ 0 h 920067"/>
              <a:gd name="connsiteX6" fmla="*/ 4228204 w 4228204"/>
              <a:gd name="connsiteY6" fmla="*/ 920067 h 920067"/>
              <a:gd name="connsiteX7" fmla="*/ 0 w 4228204"/>
              <a:gd name="connsiteY7" fmla="*/ 920067 h 920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28204" h="920067">
                <a:moveTo>
                  <a:pt x="805682" y="189912"/>
                </a:moveTo>
                <a:lnTo>
                  <a:pt x="805682" y="734988"/>
                </a:lnTo>
                <a:lnTo>
                  <a:pt x="827282" y="734988"/>
                </a:lnTo>
                <a:lnTo>
                  <a:pt x="827282" y="189912"/>
                </a:lnTo>
                <a:close/>
                <a:moveTo>
                  <a:pt x="0" y="0"/>
                </a:moveTo>
                <a:lnTo>
                  <a:pt x="4228204" y="0"/>
                </a:lnTo>
                <a:lnTo>
                  <a:pt x="4228204" y="920067"/>
                </a:lnTo>
                <a:lnTo>
                  <a:pt x="0" y="920067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 </a:t>
            </a:r>
            <a:endParaRPr lang="en-US"/>
          </a:p>
        </p:txBody>
      </p:sp>
      <p:sp>
        <p:nvSpPr>
          <p:cNvPr id="67" name="Textplatzhalter 66">
            <a:extLst>
              <a:ext uri="{FF2B5EF4-FFF2-40B4-BE49-F238E27FC236}">
                <a16:creationId xmlns:a16="http://schemas.microsoft.com/office/drawing/2014/main" id="{44A13067-6028-4186-8764-01D222AAD4E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800" y="5280713"/>
            <a:ext cx="5203943" cy="920067"/>
          </a:xfrm>
          <a:custGeom>
            <a:avLst/>
            <a:gdLst>
              <a:gd name="connsiteX0" fmla="*/ 805682 w 4228204"/>
              <a:gd name="connsiteY0" fmla="*/ 191873 h 920067"/>
              <a:gd name="connsiteX1" fmla="*/ 805682 w 4228204"/>
              <a:gd name="connsiteY1" fmla="*/ 736949 h 920067"/>
              <a:gd name="connsiteX2" fmla="*/ 827282 w 4228204"/>
              <a:gd name="connsiteY2" fmla="*/ 736949 h 920067"/>
              <a:gd name="connsiteX3" fmla="*/ 827282 w 4228204"/>
              <a:gd name="connsiteY3" fmla="*/ 191873 h 920067"/>
              <a:gd name="connsiteX4" fmla="*/ 0 w 4228204"/>
              <a:gd name="connsiteY4" fmla="*/ 0 h 920067"/>
              <a:gd name="connsiteX5" fmla="*/ 4228204 w 4228204"/>
              <a:gd name="connsiteY5" fmla="*/ 0 h 920067"/>
              <a:gd name="connsiteX6" fmla="*/ 4228204 w 4228204"/>
              <a:gd name="connsiteY6" fmla="*/ 920067 h 920067"/>
              <a:gd name="connsiteX7" fmla="*/ 0 w 4228204"/>
              <a:gd name="connsiteY7" fmla="*/ 920067 h 920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28204" h="920067">
                <a:moveTo>
                  <a:pt x="805682" y="191873"/>
                </a:moveTo>
                <a:lnTo>
                  <a:pt x="805682" y="736949"/>
                </a:lnTo>
                <a:lnTo>
                  <a:pt x="827282" y="736949"/>
                </a:lnTo>
                <a:lnTo>
                  <a:pt x="827282" y="191873"/>
                </a:lnTo>
                <a:close/>
                <a:moveTo>
                  <a:pt x="0" y="0"/>
                </a:moveTo>
                <a:lnTo>
                  <a:pt x="4228204" y="0"/>
                </a:lnTo>
                <a:lnTo>
                  <a:pt x="4228204" y="920067"/>
                </a:lnTo>
                <a:lnTo>
                  <a:pt x="0" y="920067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 </a:t>
            </a:r>
            <a:endParaRPr lang="en-US"/>
          </a:p>
        </p:txBody>
      </p:sp>
      <p:sp>
        <p:nvSpPr>
          <p:cNvPr id="71" name="Textplatzhalter 70">
            <a:extLst>
              <a:ext uri="{FF2B5EF4-FFF2-40B4-BE49-F238E27FC236}">
                <a16:creationId xmlns:a16="http://schemas.microsoft.com/office/drawing/2014/main" id="{B4CF5608-10FA-4712-9790-79EFC496995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34857" y="1454622"/>
            <a:ext cx="5203943" cy="920067"/>
          </a:xfrm>
          <a:custGeom>
            <a:avLst/>
            <a:gdLst>
              <a:gd name="connsiteX0" fmla="*/ 822545 w 4228204"/>
              <a:gd name="connsiteY0" fmla="*/ 185520 h 920067"/>
              <a:gd name="connsiteX1" fmla="*/ 822545 w 4228204"/>
              <a:gd name="connsiteY1" fmla="*/ 730596 h 920067"/>
              <a:gd name="connsiteX2" fmla="*/ 844145 w 4228204"/>
              <a:gd name="connsiteY2" fmla="*/ 730596 h 920067"/>
              <a:gd name="connsiteX3" fmla="*/ 844145 w 4228204"/>
              <a:gd name="connsiteY3" fmla="*/ 185520 h 920067"/>
              <a:gd name="connsiteX4" fmla="*/ 0 w 4228204"/>
              <a:gd name="connsiteY4" fmla="*/ 0 h 920067"/>
              <a:gd name="connsiteX5" fmla="*/ 4228204 w 4228204"/>
              <a:gd name="connsiteY5" fmla="*/ 0 h 920067"/>
              <a:gd name="connsiteX6" fmla="*/ 4228204 w 4228204"/>
              <a:gd name="connsiteY6" fmla="*/ 920067 h 920067"/>
              <a:gd name="connsiteX7" fmla="*/ 0 w 4228204"/>
              <a:gd name="connsiteY7" fmla="*/ 920067 h 920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28204" h="920067">
                <a:moveTo>
                  <a:pt x="822545" y="185520"/>
                </a:moveTo>
                <a:lnTo>
                  <a:pt x="822545" y="730596"/>
                </a:lnTo>
                <a:lnTo>
                  <a:pt x="844145" y="730596"/>
                </a:lnTo>
                <a:lnTo>
                  <a:pt x="844145" y="185520"/>
                </a:lnTo>
                <a:close/>
                <a:moveTo>
                  <a:pt x="0" y="0"/>
                </a:moveTo>
                <a:lnTo>
                  <a:pt x="4228204" y="0"/>
                </a:lnTo>
                <a:lnTo>
                  <a:pt x="4228204" y="920067"/>
                </a:lnTo>
                <a:lnTo>
                  <a:pt x="0" y="920067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 </a:t>
            </a:r>
            <a:endParaRPr lang="en-US"/>
          </a:p>
        </p:txBody>
      </p:sp>
      <p:sp>
        <p:nvSpPr>
          <p:cNvPr id="70" name="Textplatzhalter 69">
            <a:extLst>
              <a:ext uri="{FF2B5EF4-FFF2-40B4-BE49-F238E27FC236}">
                <a16:creationId xmlns:a16="http://schemas.microsoft.com/office/drawing/2014/main" id="{4E4A1239-75DF-42F8-8141-FF2897042EC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34857" y="2729988"/>
            <a:ext cx="5203943" cy="920067"/>
          </a:xfrm>
          <a:custGeom>
            <a:avLst/>
            <a:gdLst>
              <a:gd name="connsiteX0" fmla="*/ 822545 w 4228204"/>
              <a:gd name="connsiteY0" fmla="*/ 175252 h 920067"/>
              <a:gd name="connsiteX1" fmla="*/ 822545 w 4228204"/>
              <a:gd name="connsiteY1" fmla="*/ 720328 h 920067"/>
              <a:gd name="connsiteX2" fmla="*/ 844145 w 4228204"/>
              <a:gd name="connsiteY2" fmla="*/ 720328 h 920067"/>
              <a:gd name="connsiteX3" fmla="*/ 844145 w 4228204"/>
              <a:gd name="connsiteY3" fmla="*/ 175252 h 920067"/>
              <a:gd name="connsiteX4" fmla="*/ 0 w 4228204"/>
              <a:gd name="connsiteY4" fmla="*/ 0 h 920067"/>
              <a:gd name="connsiteX5" fmla="*/ 4228204 w 4228204"/>
              <a:gd name="connsiteY5" fmla="*/ 0 h 920067"/>
              <a:gd name="connsiteX6" fmla="*/ 4228204 w 4228204"/>
              <a:gd name="connsiteY6" fmla="*/ 920067 h 920067"/>
              <a:gd name="connsiteX7" fmla="*/ 0 w 4228204"/>
              <a:gd name="connsiteY7" fmla="*/ 920067 h 920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28204" h="920067">
                <a:moveTo>
                  <a:pt x="822545" y="175252"/>
                </a:moveTo>
                <a:lnTo>
                  <a:pt x="822545" y="720328"/>
                </a:lnTo>
                <a:lnTo>
                  <a:pt x="844145" y="720328"/>
                </a:lnTo>
                <a:lnTo>
                  <a:pt x="844145" y="175252"/>
                </a:lnTo>
                <a:close/>
                <a:moveTo>
                  <a:pt x="0" y="0"/>
                </a:moveTo>
                <a:lnTo>
                  <a:pt x="4228204" y="0"/>
                </a:lnTo>
                <a:lnTo>
                  <a:pt x="4228204" y="920067"/>
                </a:lnTo>
                <a:lnTo>
                  <a:pt x="0" y="920067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 </a:t>
            </a:r>
            <a:endParaRPr lang="en-US"/>
          </a:p>
        </p:txBody>
      </p:sp>
      <p:sp>
        <p:nvSpPr>
          <p:cNvPr id="69" name="Textplatzhalter 68">
            <a:extLst>
              <a:ext uri="{FF2B5EF4-FFF2-40B4-BE49-F238E27FC236}">
                <a16:creationId xmlns:a16="http://schemas.microsoft.com/office/drawing/2014/main" id="{D01902BB-CAAC-4D67-9821-70B9CFAE85A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34857" y="4005350"/>
            <a:ext cx="5203943" cy="920067"/>
          </a:xfrm>
          <a:custGeom>
            <a:avLst/>
            <a:gdLst>
              <a:gd name="connsiteX0" fmla="*/ 822545 w 4228204"/>
              <a:gd name="connsiteY0" fmla="*/ 189912 h 920067"/>
              <a:gd name="connsiteX1" fmla="*/ 822545 w 4228204"/>
              <a:gd name="connsiteY1" fmla="*/ 734988 h 920067"/>
              <a:gd name="connsiteX2" fmla="*/ 844145 w 4228204"/>
              <a:gd name="connsiteY2" fmla="*/ 734988 h 920067"/>
              <a:gd name="connsiteX3" fmla="*/ 844145 w 4228204"/>
              <a:gd name="connsiteY3" fmla="*/ 189912 h 920067"/>
              <a:gd name="connsiteX4" fmla="*/ 0 w 4228204"/>
              <a:gd name="connsiteY4" fmla="*/ 0 h 920067"/>
              <a:gd name="connsiteX5" fmla="*/ 4228204 w 4228204"/>
              <a:gd name="connsiteY5" fmla="*/ 0 h 920067"/>
              <a:gd name="connsiteX6" fmla="*/ 4228204 w 4228204"/>
              <a:gd name="connsiteY6" fmla="*/ 920067 h 920067"/>
              <a:gd name="connsiteX7" fmla="*/ 0 w 4228204"/>
              <a:gd name="connsiteY7" fmla="*/ 920067 h 920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28204" h="920067">
                <a:moveTo>
                  <a:pt x="822545" y="189912"/>
                </a:moveTo>
                <a:lnTo>
                  <a:pt x="822545" y="734988"/>
                </a:lnTo>
                <a:lnTo>
                  <a:pt x="844145" y="734988"/>
                </a:lnTo>
                <a:lnTo>
                  <a:pt x="844145" y="189912"/>
                </a:lnTo>
                <a:close/>
                <a:moveTo>
                  <a:pt x="0" y="0"/>
                </a:moveTo>
                <a:lnTo>
                  <a:pt x="4228204" y="0"/>
                </a:lnTo>
                <a:lnTo>
                  <a:pt x="4228204" y="920067"/>
                </a:lnTo>
                <a:lnTo>
                  <a:pt x="0" y="920067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 </a:t>
            </a:r>
            <a:endParaRPr lang="en-US"/>
          </a:p>
        </p:txBody>
      </p:sp>
      <p:sp>
        <p:nvSpPr>
          <p:cNvPr id="68" name="Textplatzhalter 67">
            <a:extLst>
              <a:ext uri="{FF2B5EF4-FFF2-40B4-BE49-F238E27FC236}">
                <a16:creationId xmlns:a16="http://schemas.microsoft.com/office/drawing/2014/main" id="{85BBCCD5-2975-4487-8168-030C907357C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34857" y="5280713"/>
            <a:ext cx="5203943" cy="920067"/>
          </a:xfrm>
          <a:custGeom>
            <a:avLst/>
            <a:gdLst>
              <a:gd name="connsiteX0" fmla="*/ 822545 w 4228204"/>
              <a:gd name="connsiteY0" fmla="*/ 191873 h 920067"/>
              <a:gd name="connsiteX1" fmla="*/ 822545 w 4228204"/>
              <a:gd name="connsiteY1" fmla="*/ 736949 h 920067"/>
              <a:gd name="connsiteX2" fmla="*/ 844145 w 4228204"/>
              <a:gd name="connsiteY2" fmla="*/ 736949 h 920067"/>
              <a:gd name="connsiteX3" fmla="*/ 844145 w 4228204"/>
              <a:gd name="connsiteY3" fmla="*/ 191873 h 920067"/>
              <a:gd name="connsiteX4" fmla="*/ 0 w 4228204"/>
              <a:gd name="connsiteY4" fmla="*/ 0 h 920067"/>
              <a:gd name="connsiteX5" fmla="*/ 4228204 w 4228204"/>
              <a:gd name="connsiteY5" fmla="*/ 0 h 920067"/>
              <a:gd name="connsiteX6" fmla="*/ 4228204 w 4228204"/>
              <a:gd name="connsiteY6" fmla="*/ 920067 h 920067"/>
              <a:gd name="connsiteX7" fmla="*/ 0 w 4228204"/>
              <a:gd name="connsiteY7" fmla="*/ 920067 h 920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28204" h="920067">
                <a:moveTo>
                  <a:pt x="822545" y="191873"/>
                </a:moveTo>
                <a:lnTo>
                  <a:pt x="822545" y="736949"/>
                </a:lnTo>
                <a:lnTo>
                  <a:pt x="844145" y="736949"/>
                </a:lnTo>
                <a:lnTo>
                  <a:pt x="844145" y="191873"/>
                </a:lnTo>
                <a:close/>
                <a:moveTo>
                  <a:pt x="0" y="0"/>
                </a:moveTo>
                <a:lnTo>
                  <a:pt x="4228204" y="0"/>
                </a:lnTo>
                <a:lnTo>
                  <a:pt x="4228204" y="920067"/>
                </a:lnTo>
                <a:lnTo>
                  <a:pt x="0" y="920067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 </a:t>
            </a:r>
            <a:endParaRPr lang="en-US"/>
          </a:p>
        </p:txBody>
      </p:sp>
      <p:sp>
        <p:nvSpPr>
          <p:cNvPr id="35" name="Textplatzhalter 34">
            <a:extLst>
              <a:ext uri="{FF2B5EF4-FFF2-40B4-BE49-F238E27FC236}">
                <a16:creationId xmlns:a16="http://schemas.microsoft.com/office/drawing/2014/main" id="{63408404-C5AA-4DCA-8A39-B52DB299C35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721076" y="1662862"/>
            <a:ext cx="3853062" cy="488345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Kapitel</a:t>
            </a:r>
            <a:br>
              <a:rPr lang="de-DE"/>
            </a:br>
            <a:r>
              <a:rPr lang="de-DE"/>
              <a:t>Zweite Zeile</a:t>
            </a:r>
            <a:endParaRPr lang="en-US"/>
          </a:p>
        </p:txBody>
      </p:sp>
      <p:sp>
        <p:nvSpPr>
          <p:cNvPr id="36" name="Textplatzhalter 34">
            <a:extLst>
              <a:ext uri="{FF2B5EF4-FFF2-40B4-BE49-F238E27FC236}">
                <a16:creationId xmlns:a16="http://schemas.microsoft.com/office/drawing/2014/main" id="{DF78CF7E-ECE5-4B2D-A483-3267534656C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655389" y="1662862"/>
            <a:ext cx="3853062" cy="488345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Kapitel</a:t>
            </a:r>
            <a:br>
              <a:rPr lang="de-DE"/>
            </a:br>
            <a:r>
              <a:rPr lang="de-DE"/>
              <a:t>Zweite Zeile</a:t>
            </a:r>
            <a:endParaRPr lang="en-US"/>
          </a:p>
        </p:txBody>
      </p:sp>
      <p:sp>
        <p:nvSpPr>
          <p:cNvPr id="37" name="Textplatzhalter 34">
            <a:extLst>
              <a:ext uri="{FF2B5EF4-FFF2-40B4-BE49-F238E27FC236}">
                <a16:creationId xmlns:a16="http://schemas.microsoft.com/office/drawing/2014/main" id="{E3161E5D-F239-4697-B41B-8EA5EA589B4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721076" y="2940180"/>
            <a:ext cx="3853062" cy="488345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Kapitel</a:t>
            </a:r>
            <a:br>
              <a:rPr lang="de-DE"/>
            </a:br>
            <a:r>
              <a:rPr lang="de-DE"/>
              <a:t>Zweite Zeile</a:t>
            </a:r>
            <a:endParaRPr lang="en-US"/>
          </a:p>
        </p:txBody>
      </p:sp>
      <p:sp>
        <p:nvSpPr>
          <p:cNvPr id="38" name="Textplatzhalter 34">
            <a:extLst>
              <a:ext uri="{FF2B5EF4-FFF2-40B4-BE49-F238E27FC236}">
                <a16:creationId xmlns:a16="http://schemas.microsoft.com/office/drawing/2014/main" id="{92B7B467-A632-4523-BEC0-4C986340B0B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655389" y="2940180"/>
            <a:ext cx="3853062" cy="488345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Kapitel</a:t>
            </a:r>
            <a:br>
              <a:rPr lang="de-DE"/>
            </a:br>
            <a:r>
              <a:rPr lang="de-DE"/>
              <a:t>Zweite Zeile</a:t>
            </a:r>
            <a:endParaRPr lang="en-US"/>
          </a:p>
        </p:txBody>
      </p:sp>
      <p:sp>
        <p:nvSpPr>
          <p:cNvPr id="39" name="Textplatzhalter 34">
            <a:extLst>
              <a:ext uri="{FF2B5EF4-FFF2-40B4-BE49-F238E27FC236}">
                <a16:creationId xmlns:a16="http://schemas.microsoft.com/office/drawing/2014/main" id="{D0B42C69-ACA8-4476-9DC5-005181EF4C7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721076" y="4217495"/>
            <a:ext cx="3853062" cy="488345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Kapitel</a:t>
            </a:r>
            <a:br>
              <a:rPr lang="de-DE"/>
            </a:br>
            <a:r>
              <a:rPr lang="de-DE"/>
              <a:t>Zweite Zeile</a:t>
            </a:r>
            <a:endParaRPr lang="en-US"/>
          </a:p>
        </p:txBody>
      </p:sp>
      <p:sp>
        <p:nvSpPr>
          <p:cNvPr id="40" name="Textplatzhalter 34">
            <a:extLst>
              <a:ext uri="{FF2B5EF4-FFF2-40B4-BE49-F238E27FC236}">
                <a16:creationId xmlns:a16="http://schemas.microsoft.com/office/drawing/2014/main" id="{C04219E5-7AE1-4571-882B-172196EFDF9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655389" y="4217495"/>
            <a:ext cx="3853062" cy="488345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Kapitel</a:t>
            </a:r>
            <a:br>
              <a:rPr lang="de-DE"/>
            </a:br>
            <a:r>
              <a:rPr lang="de-DE"/>
              <a:t>Zweite Zeile</a:t>
            </a:r>
            <a:endParaRPr lang="en-US"/>
          </a:p>
        </p:txBody>
      </p:sp>
      <p:sp>
        <p:nvSpPr>
          <p:cNvPr id="41" name="Textplatzhalter 34">
            <a:extLst>
              <a:ext uri="{FF2B5EF4-FFF2-40B4-BE49-F238E27FC236}">
                <a16:creationId xmlns:a16="http://schemas.microsoft.com/office/drawing/2014/main" id="{E124A814-FF1D-44B1-9CCF-59D06311606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721076" y="5494810"/>
            <a:ext cx="3853062" cy="488345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Kapitel</a:t>
            </a:r>
            <a:br>
              <a:rPr lang="de-DE"/>
            </a:br>
            <a:r>
              <a:rPr lang="de-DE"/>
              <a:t>Zweite Zeile</a:t>
            </a:r>
            <a:endParaRPr lang="en-US"/>
          </a:p>
        </p:txBody>
      </p:sp>
      <p:sp>
        <p:nvSpPr>
          <p:cNvPr id="42" name="Textplatzhalter 34">
            <a:extLst>
              <a:ext uri="{FF2B5EF4-FFF2-40B4-BE49-F238E27FC236}">
                <a16:creationId xmlns:a16="http://schemas.microsoft.com/office/drawing/2014/main" id="{3B7C896C-7C0D-4D29-A70A-A8A93AB19C3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655389" y="5494810"/>
            <a:ext cx="3853062" cy="488345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Kapitel</a:t>
            </a:r>
            <a:br>
              <a:rPr lang="de-DE"/>
            </a:br>
            <a:r>
              <a:rPr lang="de-DE"/>
              <a:t>Zweite Zeile</a:t>
            </a:r>
            <a:endParaRPr lang="en-US"/>
          </a:p>
        </p:txBody>
      </p:sp>
      <p:sp>
        <p:nvSpPr>
          <p:cNvPr id="52" name="Textplatzhalter 51">
            <a:extLst>
              <a:ext uri="{FF2B5EF4-FFF2-40B4-BE49-F238E27FC236}">
                <a16:creationId xmlns:a16="http://schemas.microsoft.com/office/drawing/2014/main" id="{99E88F6D-A221-4CE2-A357-0E8A5300C5F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23092" y="1618410"/>
            <a:ext cx="792940" cy="566808"/>
          </a:xfrm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en-US" sz="4400" b="0" dirty="0">
                <a:solidFill>
                  <a:schemeClr val="bg1"/>
                </a:solidFill>
              </a:defRPr>
            </a:lvl1pPr>
          </a:lstStyle>
          <a:p>
            <a:pPr marL="185738" lvl="0" indent="-185738" algn="r" defTabSz="914400"/>
            <a:r>
              <a:rPr lang="de-DE"/>
              <a:t>00</a:t>
            </a:r>
            <a:endParaRPr lang="en-US"/>
          </a:p>
        </p:txBody>
      </p:sp>
      <p:sp>
        <p:nvSpPr>
          <p:cNvPr id="53" name="Textplatzhalter 51">
            <a:extLst>
              <a:ext uri="{FF2B5EF4-FFF2-40B4-BE49-F238E27FC236}">
                <a16:creationId xmlns:a16="http://schemas.microsoft.com/office/drawing/2014/main" id="{662C58B3-C6CB-40C4-9846-6885043CEAE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515262" y="1618410"/>
            <a:ext cx="792940" cy="566808"/>
          </a:xfrm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en-US" sz="4400" b="0" dirty="0">
                <a:solidFill>
                  <a:schemeClr val="bg1"/>
                </a:solidFill>
              </a:defRPr>
            </a:lvl1pPr>
          </a:lstStyle>
          <a:p>
            <a:pPr marL="185738" lvl="0" indent="-185738" algn="r" defTabSz="914400"/>
            <a:r>
              <a:rPr lang="de-DE"/>
              <a:t>00</a:t>
            </a:r>
            <a:endParaRPr lang="en-US"/>
          </a:p>
        </p:txBody>
      </p:sp>
      <p:sp>
        <p:nvSpPr>
          <p:cNvPr id="54" name="Textplatzhalter 51">
            <a:extLst>
              <a:ext uri="{FF2B5EF4-FFF2-40B4-BE49-F238E27FC236}">
                <a16:creationId xmlns:a16="http://schemas.microsoft.com/office/drawing/2014/main" id="{BBC47D04-2291-4541-ABDF-3BDD7D89033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23092" y="2900116"/>
            <a:ext cx="792940" cy="566808"/>
          </a:xfrm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en-US" sz="4400" b="0" dirty="0">
                <a:solidFill>
                  <a:schemeClr val="bg1"/>
                </a:solidFill>
              </a:defRPr>
            </a:lvl1pPr>
          </a:lstStyle>
          <a:p>
            <a:pPr marL="185738" lvl="0" indent="-185738" algn="r" defTabSz="914400"/>
            <a:r>
              <a:rPr lang="de-DE"/>
              <a:t>00</a:t>
            </a:r>
            <a:endParaRPr lang="en-US"/>
          </a:p>
        </p:txBody>
      </p:sp>
      <p:sp>
        <p:nvSpPr>
          <p:cNvPr id="55" name="Textplatzhalter 51">
            <a:extLst>
              <a:ext uri="{FF2B5EF4-FFF2-40B4-BE49-F238E27FC236}">
                <a16:creationId xmlns:a16="http://schemas.microsoft.com/office/drawing/2014/main" id="{9226F664-073C-478A-8241-1E5CABD99A8E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515262" y="2900116"/>
            <a:ext cx="792940" cy="566808"/>
          </a:xfrm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en-US" sz="4400" b="0" dirty="0">
                <a:solidFill>
                  <a:schemeClr val="bg1"/>
                </a:solidFill>
              </a:defRPr>
            </a:lvl1pPr>
          </a:lstStyle>
          <a:p>
            <a:pPr marL="185738" lvl="0" indent="-185738" algn="r" defTabSz="914400"/>
            <a:r>
              <a:rPr lang="de-DE"/>
              <a:t>00</a:t>
            </a:r>
            <a:endParaRPr lang="en-US"/>
          </a:p>
        </p:txBody>
      </p:sp>
      <p:sp>
        <p:nvSpPr>
          <p:cNvPr id="56" name="Textplatzhalter 51">
            <a:extLst>
              <a:ext uri="{FF2B5EF4-FFF2-40B4-BE49-F238E27FC236}">
                <a16:creationId xmlns:a16="http://schemas.microsoft.com/office/drawing/2014/main" id="{1A3A934F-49BD-4AD8-99B7-4931CC4FE56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23092" y="4181822"/>
            <a:ext cx="792940" cy="566808"/>
          </a:xfrm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en-US" sz="4400" b="0" dirty="0">
                <a:solidFill>
                  <a:schemeClr val="bg1"/>
                </a:solidFill>
              </a:defRPr>
            </a:lvl1pPr>
          </a:lstStyle>
          <a:p>
            <a:pPr marL="185738" lvl="0" indent="-185738" algn="r" defTabSz="914400"/>
            <a:r>
              <a:rPr lang="de-DE"/>
              <a:t>00</a:t>
            </a:r>
            <a:endParaRPr lang="en-US"/>
          </a:p>
        </p:txBody>
      </p:sp>
      <p:sp>
        <p:nvSpPr>
          <p:cNvPr id="57" name="Textplatzhalter 51">
            <a:extLst>
              <a:ext uri="{FF2B5EF4-FFF2-40B4-BE49-F238E27FC236}">
                <a16:creationId xmlns:a16="http://schemas.microsoft.com/office/drawing/2014/main" id="{9EEA1254-1634-410B-B7D5-F19740479B1A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515262" y="4181822"/>
            <a:ext cx="792940" cy="566808"/>
          </a:xfrm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en-US" sz="4400" b="0" dirty="0">
                <a:solidFill>
                  <a:schemeClr val="bg1"/>
                </a:solidFill>
              </a:defRPr>
            </a:lvl1pPr>
          </a:lstStyle>
          <a:p>
            <a:pPr marL="185738" lvl="0" indent="-185738" algn="r" defTabSz="914400"/>
            <a:r>
              <a:rPr lang="de-DE"/>
              <a:t>00</a:t>
            </a:r>
            <a:endParaRPr lang="en-US"/>
          </a:p>
        </p:txBody>
      </p:sp>
      <p:sp>
        <p:nvSpPr>
          <p:cNvPr id="58" name="Textplatzhalter 51">
            <a:extLst>
              <a:ext uri="{FF2B5EF4-FFF2-40B4-BE49-F238E27FC236}">
                <a16:creationId xmlns:a16="http://schemas.microsoft.com/office/drawing/2014/main" id="{847DD741-14CE-4133-B69A-0617633EF17A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23092" y="5463528"/>
            <a:ext cx="792940" cy="566808"/>
          </a:xfrm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en-US" sz="4400" b="0" dirty="0">
                <a:solidFill>
                  <a:schemeClr val="bg1"/>
                </a:solidFill>
              </a:defRPr>
            </a:lvl1pPr>
          </a:lstStyle>
          <a:p>
            <a:pPr marL="185738" lvl="0" indent="-185738" algn="r" defTabSz="914400"/>
            <a:r>
              <a:rPr lang="de-DE"/>
              <a:t>00</a:t>
            </a:r>
            <a:endParaRPr lang="en-US"/>
          </a:p>
        </p:txBody>
      </p:sp>
      <p:sp>
        <p:nvSpPr>
          <p:cNvPr id="59" name="Textplatzhalter 51">
            <a:extLst>
              <a:ext uri="{FF2B5EF4-FFF2-40B4-BE49-F238E27FC236}">
                <a16:creationId xmlns:a16="http://schemas.microsoft.com/office/drawing/2014/main" id="{F4FC7902-AE67-46D0-AF05-BAD44F5D755B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515262" y="5463528"/>
            <a:ext cx="792940" cy="566808"/>
          </a:xfrm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en-US" sz="4400" b="0" dirty="0">
                <a:solidFill>
                  <a:schemeClr val="bg1"/>
                </a:solidFill>
              </a:defRPr>
            </a:lvl1pPr>
          </a:lstStyle>
          <a:p>
            <a:pPr marL="185738" lvl="0" indent="-185738" algn="r" defTabSz="914400"/>
            <a:r>
              <a:rPr lang="de-DE"/>
              <a:t>00</a:t>
            </a:r>
            <a:endParaRPr lang="en-US"/>
          </a:p>
        </p:txBody>
      </p:sp>
      <p:sp>
        <p:nvSpPr>
          <p:cNvPr id="6" name="Fußzeilenplatzhalter 12">
            <a:extLst>
              <a:ext uri="{FF2B5EF4-FFF2-40B4-BE49-F238E27FC236}">
                <a16:creationId xmlns:a16="http://schemas.microsoft.com/office/drawing/2014/main" id="{10849B8A-A1B2-69F7-D61A-6EDBD53CC6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66986" y="6584720"/>
            <a:ext cx="9058033" cy="13960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r>
              <a:rPr lang="de-DE"/>
              <a:t>Universität Bayreuth| Vortragende*r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0394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Alternative_Ze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05F4C9-598F-4E78-848E-9BB6ADD0DA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Agenda mit Zeitbezug</a:t>
            </a:r>
            <a:endParaRPr lang="en-US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9C3FEB9-7D39-44AE-91BC-8FAEC3D7E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F9296-38F1-478D-8D85-C391B35B7EA5}" type="datetime1">
              <a:rPr lang="de-DE" smtClean="0"/>
              <a:t>09.07.2026</a:t>
            </a:fld>
            <a:endParaRPr lang="en-U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60E1C69-351D-4576-85E4-3C7A7054E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64647E8F-5052-4581-98D0-7C32D5A45346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A48B7B5D-4086-4670-B51A-7FEB605EF0BB}"/>
              </a:ext>
            </a:extLst>
          </p:cNvPr>
          <p:cNvSpPr/>
          <p:nvPr userDrawn="1"/>
        </p:nvSpPr>
        <p:spPr>
          <a:xfrm>
            <a:off x="0" y="0"/>
            <a:ext cx="12192000" cy="682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3" name="Textplatzhalter 32">
            <a:extLst>
              <a:ext uri="{FF2B5EF4-FFF2-40B4-BE49-F238E27FC236}">
                <a16:creationId xmlns:a16="http://schemas.microsoft.com/office/drawing/2014/main" id="{B9967132-7FB3-44D9-B340-D5C95C1152B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6847" y="1449000"/>
            <a:ext cx="11080982" cy="453600"/>
          </a:xfrm>
          <a:custGeom>
            <a:avLst/>
            <a:gdLst>
              <a:gd name="connsiteX0" fmla="*/ 0 w 4228204"/>
              <a:gd name="connsiteY0" fmla="*/ 0 h 920067"/>
              <a:gd name="connsiteX1" fmla="*/ 4228204 w 4228204"/>
              <a:gd name="connsiteY1" fmla="*/ 0 h 920067"/>
              <a:gd name="connsiteX2" fmla="*/ 4228204 w 4228204"/>
              <a:gd name="connsiteY2" fmla="*/ 920067 h 920067"/>
              <a:gd name="connsiteX3" fmla="*/ 0 w 4228204"/>
              <a:gd name="connsiteY3" fmla="*/ 920067 h 920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28204" h="920067">
                <a:moveTo>
                  <a:pt x="0" y="0"/>
                </a:moveTo>
                <a:lnTo>
                  <a:pt x="4228204" y="0"/>
                </a:lnTo>
                <a:lnTo>
                  <a:pt x="4228204" y="920067"/>
                </a:lnTo>
                <a:lnTo>
                  <a:pt x="0" y="920067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 </a:t>
            </a:r>
            <a:endParaRPr lang="en-US"/>
          </a:p>
        </p:txBody>
      </p:sp>
      <p:sp>
        <p:nvSpPr>
          <p:cNvPr id="35" name="Textplatzhalter 34">
            <a:extLst>
              <a:ext uri="{FF2B5EF4-FFF2-40B4-BE49-F238E27FC236}">
                <a16:creationId xmlns:a16="http://schemas.microsoft.com/office/drawing/2014/main" id="{63408404-C5AA-4DCA-8A39-B52DB299C35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727123" y="1553400"/>
            <a:ext cx="3853062" cy="2448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Kapitel</a:t>
            </a:r>
            <a:endParaRPr lang="en-US"/>
          </a:p>
        </p:txBody>
      </p:sp>
      <p:sp>
        <p:nvSpPr>
          <p:cNvPr id="52" name="Textplatzhalter 51">
            <a:extLst>
              <a:ext uri="{FF2B5EF4-FFF2-40B4-BE49-F238E27FC236}">
                <a16:creationId xmlns:a16="http://schemas.microsoft.com/office/drawing/2014/main" id="{99E88F6D-A221-4CE2-A357-0E8A5300C5F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29139" y="1533600"/>
            <a:ext cx="792940" cy="284400"/>
          </a:xfrm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en-US" sz="2800" b="0" dirty="0">
                <a:solidFill>
                  <a:schemeClr val="bg1"/>
                </a:solidFill>
              </a:defRPr>
            </a:lvl1pPr>
          </a:lstStyle>
          <a:p>
            <a:pPr marL="185738" lvl="0" indent="-185738" algn="r" defTabSz="914400"/>
            <a:r>
              <a:rPr lang="de-DE"/>
              <a:t>00</a:t>
            </a:r>
            <a:endParaRPr lang="en-US"/>
          </a:p>
        </p:txBody>
      </p:sp>
      <p:sp>
        <p:nvSpPr>
          <p:cNvPr id="77" name="Inhaltsplatzhalter 9">
            <a:extLst>
              <a:ext uri="{FF2B5EF4-FFF2-40B4-BE49-F238E27FC236}">
                <a16:creationId xmlns:a16="http://schemas.microsoft.com/office/drawing/2014/main" id="{229D505F-0EB3-46B1-BD92-CDF8A11C324E}"/>
              </a:ext>
            </a:extLst>
          </p:cNvPr>
          <p:cNvSpPr>
            <a:spLocks noGrp="1"/>
          </p:cNvSpPr>
          <p:nvPr>
            <p:ph sz="quarter" idx="49" hasCustomPrompt="1"/>
          </p:nvPr>
        </p:nvSpPr>
        <p:spPr>
          <a:xfrm>
            <a:off x="1552331" y="1539000"/>
            <a:ext cx="26585" cy="2736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/>
              <a:t> </a:t>
            </a:r>
            <a:endParaRPr lang="en-US"/>
          </a:p>
        </p:txBody>
      </p:sp>
      <p:sp>
        <p:nvSpPr>
          <p:cNvPr id="43" name="Inhaltsplatzhalter 9">
            <a:extLst>
              <a:ext uri="{FF2B5EF4-FFF2-40B4-BE49-F238E27FC236}">
                <a16:creationId xmlns:a16="http://schemas.microsoft.com/office/drawing/2014/main" id="{17AE42E5-158A-478C-9789-64472AF09C90}"/>
              </a:ext>
            </a:extLst>
          </p:cNvPr>
          <p:cNvSpPr>
            <a:spLocks noGrp="1"/>
          </p:cNvSpPr>
          <p:nvPr>
            <p:ph sz="quarter" idx="54" hasCustomPrompt="1"/>
          </p:nvPr>
        </p:nvSpPr>
        <p:spPr>
          <a:xfrm>
            <a:off x="5760000" y="1539000"/>
            <a:ext cx="26585" cy="2736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/>
              <a:t> </a:t>
            </a:r>
            <a:endParaRPr lang="en-US"/>
          </a:p>
        </p:txBody>
      </p:sp>
      <p:sp>
        <p:nvSpPr>
          <p:cNvPr id="44" name="Textplatzhalter 34">
            <a:extLst>
              <a:ext uri="{FF2B5EF4-FFF2-40B4-BE49-F238E27FC236}">
                <a16:creationId xmlns:a16="http://schemas.microsoft.com/office/drawing/2014/main" id="{5890096B-CE06-4B93-A46A-51EBAB485CCA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5937231" y="1553400"/>
            <a:ext cx="2569846" cy="2448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00:00 Uhr – 00:00 Uhr</a:t>
            </a:r>
            <a:endParaRPr lang="en-US"/>
          </a:p>
        </p:txBody>
      </p:sp>
      <p:sp>
        <p:nvSpPr>
          <p:cNvPr id="46" name="Inhaltsplatzhalter 9">
            <a:extLst>
              <a:ext uri="{FF2B5EF4-FFF2-40B4-BE49-F238E27FC236}">
                <a16:creationId xmlns:a16="http://schemas.microsoft.com/office/drawing/2014/main" id="{36C4410E-166F-4B7F-9C6D-41BC42DC603D}"/>
              </a:ext>
            </a:extLst>
          </p:cNvPr>
          <p:cNvSpPr>
            <a:spLocks noGrp="1"/>
          </p:cNvSpPr>
          <p:nvPr>
            <p:ph sz="quarter" idx="56" hasCustomPrompt="1"/>
          </p:nvPr>
        </p:nvSpPr>
        <p:spPr>
          <a:xfrm>
            <a:off x="8684308" y="1539000"/>
            <a:ext cx="26585" cy="2736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/>
              <a:t> </a:t>
            </a:r>
            <a:endParaRPr lang="en-US"/>
          </a:p>
        </p:txBody>
      </p:sp>
      <p:sp>
        <p:nvSpPr>
          <p:cNvPr id="47" name="Textplatzhalter 34">
            <a:extLst>
              <a:ext uri="{FF2B5EF4-FFF2-40B4-BE49-F238E27FC236}">
                <a16:creationId xmlns:a16="http://schemas.microsoft.com/office/drawing/2014/main" id="{3521441E-F90E-4D97-A0BF-F6931EB7093F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8905846" y="1553400"/>
            <a:ext cx="2569846" cy="2448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Vortragende*r</a:t>
            </a:r>
            <a:endParaRPr lang="en-US"/>
          </a:p>
        </p:txBody>
      </p:sp>
      <p:sp>
        <p:nvSpPr>
          <p:cNvPr id="48" name="Textplatzhalter 32">
            <a:extLst>
              <a:ext uri="{FF2B5EF4-FFF2-40B4-BE49-F238E27FC236}">
                <a16:creationId xmlns:a16="http://schemas.microsoft.com/office/drawing/2014/main" id="{710FD8FB-44A5-4E60-BFA5-CC6B0551A7F4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555509" y="2066400"/>
            <a:ext cx="11080982" cy="453600"/>
          </a:xfrm>
          <a:custGeom>
            <a:avLst/>
            <a:gdLst>
              <a:gd name="connsiteX0" fmla="*/ 0 w 4228204"/>
              <a:gd name="connsiteY0" fmla="*/ 0 h 920067"/>
              <a:gd name="connsiteX1" fmla="*/ 4228204 w 4228204"/>
              <a:gd name="connsiteY1" fmla="*/ 0 h 920067"/>
              <a:gd name="connsiteX2" fmla="*/ 4228204 w 4228204"/>
              <a:gd name="connsiteY2" fmla="*/ 920067 h 920067"/>
              <a:gd name="connsiteX3" fmla="*/ 0 w 4228204"/>
              <a:gd name="connsiteY3" fmla="*/ 920067 h 920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28204" h="920067">
                <a:moveTo>
                  <a:pt x="0" y="0"/>
                </a:moveTo>
                <a:lnTo>
                  <a:pt x="4228204" y="0"/>
                </a:lnTo>
                <a:lnTo>
                  <a:pt x="4228204" y="920067"/>
                </a:lnTo>
                <a:lnTo>
                  <a:pt x="0" y="920067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 </a:t>
            </a:r>
            <a:endParaRPr lang="en-US"/>
          </a:p>
        </p:txBody>
      </p:sp>
      <p:sp>
        <p:nvSpPr>
          <p:cNvPr id="49" name="Textplatzhalter 34">
            <a:extLst>
              <a:ext uri="{FF2B5EF4-FFF2-40B4-BE49-F238E27FC236}">
                <a16:creationId xmlns:a16="http://schemas.microsoft.com/office/drawing/2014/main" id="{FACF348C-FB52-450C-96D5-D761EE938904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1725785" y="2170800"/>
            <a:ext cx="3853062" cy="2448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Kapitel</a:t>
            </a:r>
            <a:endParaRPr lang="en-US"/>
          </a:p>
        </p:txBody>
      </p:sp>
      <p:sp>
        <p:nvSpPr>
          <p:cNvPr id="50" name="Textplatzhalter 51">
            <a:extLst>
              <a:ext uri="{FF2B5EF4-FFF2-40B4-BE49-F238E27FC236}">
                <a16:creationId xmlns:a16="http://schemas.microsoft.com/office/drawing/2014/main" id="{396278A5-AEC5-49D0-BAD3-07EA10DB1044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627801" y="2151000"/>
            <a:ext cx="792940" cy="284400"/>
          </a:xfrm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en-US" sz="2800" b="0" dirty="0">
                <a:solidFill>
                  <a:schemeClr val="bg1"/>
                </a:solidFill>
              </a:defRPr>
            </a:lvl1pPr>
          </a:lstStyle>
          <a:p>
            <a:pPr marL="185738" lvl="0" indent="-185738" algn="r" defTabSz="914400"/>
            <a:r>
              <a:rPr lang="de-DE"/>
              <a:t>00</a:t>
            </a:r>
            <a:endParaRPr lang="en-US"/>
          </a:p>
        </p:txBody>
      </p:sp>
      <p:sp>
        <p:nvSpPr>
          <p:cNvPr id="51" name="Inhaltsplatzhalter 9">
            <a:extLst>
              <a:ext uri="{FF2B5EF4-FFF2-40B4-BE49-F238E27FC236}">
                <a16:creationId xmlns:a16="http://schemas.microsoft.com/office/drawing/2014/main" id="{84DD963F-1914-487D-AB8F-3D3384818A3F}"/>
              </a:ext>
            </a:extLst>
          </p:cNvPr>
          <p:cNvSpPr>
            <a:spLocks noGrp="1"/>
          </p:cNvSpPr>
          <p:nvPr>
            <p:ph sz="quarter" idx="61" hasCustomPrompt="1"/>
          </p:nvPr>
        </p:nvSpPr>
        <p:spPr>
          <a:xfrm>
            <a:off x="1550993" y="2156400"/>
            <a:ext cx="26585" cy="2736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/>
              <a:t> </a:t>
            </a:r>
            <a:endParaRPr lang="en-US"/>
          </a:p>
        </p:txBody>
      </p:sp>
      <p:sp>
        <p:nvSpPr>
          <p:cNvPr id="60" name="Inhaltsplatzhalter 9">
            <a:extLst>
              <a:ext uri="{FF2B5EF4-FFF2-40B4-BE49-F238E27FC236}">
                <a16:creationId xmlns:a16="http://schemas.microsoft.com/office/drawing/2014/main" id="{314DD3BE-369B-46E6-9686-0434D228AC0D}"/>
              </a:ext>
            </a:extLst>
          </p:cNvPr>
          <p:cNvSpPr>
            <a:spLocks noGrp="1"/>
          </p:cNvSpPr>
          <p:nvPr>
            <p:ph sz="quarter" idx="62" hasCustomPrompt="1"/>
          </p:nvPr>
        </p:nvSpPr>
        <p:spPr>
          <a:xfrm>
            <a:off x="5758662" y="2156400"/>
            <a:ext cx="26585" cy="2736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/>
              <a:t> </a:t>
            </a:r>
            <a:endParaRPr lang="en-US"/>
          </a:p>
        </p:txBody>
      </p:sp>
      <p:sp>
        <p:nvSpPr>
          <p:cNvPr id="64" name="Textplatzhalter 34">
            <a:extLst>
              <a:ext uri="{FF2B5EF4-FFF2-40B4-BE49-F238E27FC236}">
                <a16:creationId xmlns:a16="http://schemas.microsoft.com/office/drawing/2014/main" id="{825B2A1F-E37B-4E4E-9C9F-377CA4DFA999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5935893" y="2170800"/>
            <a:ext cx="2569846" cy="2448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00:00 Uhr – 00:00 Uhr</a:t>
            </a:r>
            <a:endParaRPr lang="en-US"/>
          </a:p>
        </p:txBody>
      </p:sp>
      <p:sp>
        <p:nvSpPr>
          <p:cNvPr id="65" name="Inhaltsplatzhalter 9">
            <a:extLst>
              <a:ext uri="{FF2B5EF4-FFF2-40B4-BE49-F238E27FC236}">
                <a16:creationId xmlns:a16="http://schemas.microsoft.com/office/drawing/2014/main" id="{C084EE12-62C6-4961-AD51-F63CBE5A4CDA}"/>
              </a:ext>
            </a:extLst>
          </p:cNvPr>
          <p:cNvSpPr>
            <a:spLocks noGrp="1"/>
          </p:cNvSpPr>
          <p:nvPr>
            <p:ph sz="quarter" idx="64" hasCustomPrompt="1"/>
          </p:nvPr>
        </p:nvSpPr>
        <p:spPr>
          <a:xfrm>
            <a:off x="8682970" y="2156400"/>
            <a:ext cx="26585" cy="2736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/>
              <a:t> </a:t>
            </a:r>
            <a:endParaRPr lang="en-US"/>
          </a:p>
        </p:txBody>
      </p:sp>
      <p:sp>
        <p:nvSpPr>
          <p:cNvPr id="66" name="Textplatzhalter 34">
            <a:extLst>
              <a:ext uri="{FF2B5EF4-FFF2-40B4-BE49-F238E27FC236}">
                <a16:creationId xmlns:a16="http://schemas.microsoft.com/office/drawing/2014/main" id="{DFC088F1-D484-4855-9CA4-24B851808FD8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8904508" y="2170800"/>
            <a:ext cx="2569846" cy="2448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Vortragende*r</a:t>
            </a:r>
            <a:endParaRPr lang="en-US"/>
          </a:p>
        </p:txBody>
      </p:sp>
      <p:sp>
        <p:nvSpPr>
          <p:cNvPr id="67" name="Textplatzhalter 32">
            <a:extLst>
              <a:ext uri="{FF2B5EF4-FFF2-40B4-BE49-F238E27FC236}">
                <a16:creationId xmlns:a16="http://schemas.microsoft.com/office/drawing/2014/main" id="{C4FD40E8-C6A7-4BDB-B195-68E0670DAC49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555509" y="2682000"/>
            <a:ext cx="11080982" cy="453600"/>
          </a:xfrm>
          <a:custGeom>
            <a:avLst/>
            <a:gdLst>
              <a:gd name="connsiteX0" fmla="*/ 0 w 4228204"/>
              <a:gd name="connsiteY0" fmla="*/ 0 h 920067"/>
              <a:gd name="connsiteX1" fmla="*/ 4228204 w 4228204"/>
              <a:gd name="connsiteY1" fmla="*/ 0 h 920067"/>
              <a:gd name="connsiteX2" fmla="*/ 4228204 w 4228204"/>
              <a:gd name="connsiteY2" fmla="*/ 920067 h 920067"/>
              <a:gd name="connsiteX3" fmla="*/ 0 w 4228204"/>
              <a:gd name="connsiteY3" fmla="*/ 920067 h 920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28204" h="920067">
                <a:moveTo>
                  <a:pt x="0" y="0"/>
                </a:moveTo>
                <a:lnTo>
                  <a:pt x="4228204" y="0"/>
                </a:lnTo>
                <a:lnTo>
                  <a:pt x="4228204" y="920067"/>
                </a:lnTo>
                <a:lnTo>
                  <a:pt x="0" y="920067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 </a:t>
            </a:r>
            <a:endParaRPr lang="en-US"/>
          </a:p>
        </p:txBody>
      </p:sp>
      <p:sp>
        <p:nvSpPr>
          <p:cNvPr id="68" name="Textplatzhalter 32">
            <a:extLst>
              <a:ext uri="{FF2B5EF4-FFF2-40B4-BE49-F238E27FC236}">
                <a16:creationId xmlns:a16="http://schemas.microsoft.com/office/drawing/2014/main" id="{4D6DA363-BD58-4B50-9EFC-AFCC81C3CD44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555509" y="3297600"/>
            <a:ext cx="11080982" cy="453600"/>
          </a:xfrm>
          <a:custGeom>
            <a:avLst/>
            <a:gdLst>
              <a:gd name="connsiteX0" fmla="*/ 0 w 4228204"/>
              <a:gd name="connsiteY0" fmla="*/ 0 h 920067"/>
              <a:gd name="connsiteX1" fmla="*/ 4228204 w 4228204"/>
              <a:gd name="connsiteY1" fmla="*/ 0 h 920067"/>
              <a:gd name="connsiteX2" fmla="*/ 4228204 w 4228204"/>
              <a:gd name="connsiteY2" fmla="*/ 920067 h 920067"/>
              <a:gd name="connsiteX3" fmla="*/ 0 w 4228204"/>
              <a:gd name="connsiteY3" fmla="*/ 920067 h 920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28204" h="920067">
                <a:moveTo>
                  <a:pt x="0" y="0"/>
                </a:moveTo>
                <a:lnTo>
                  <a:pt x="4228204" y="0"/>
                </a:lnTo>
                <a:lnTo>
                  <a:pt x="4228204" y="920067"/>
                </a:lnTo>
                <a:lnTo>
                  <a:pt x="0" y="920067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 </a:t>
            </a:r>
            <a:endParaRPr lang="en-US"/>
          </a:p>
        </p:txBody>
      </p:sp>
      <p:sp>
        <p:nvSpPr>
          <p:cNvPr id="69" name="Textplatzhalter 32">
            <a:extLst>
              <a:ext uri="{FF2B5EF4-FFF2-40B4-BE49-F238E27FC236}">
                <a16:creationId xmlns:a16="http://schemas.microsoft.com/office/drawing/2014/main" id="{735CA0CC-8781-4D64-9B38-164657802215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555509" y="3913200"/>
            <a:ext cx="11080982" cy="453600"/>
          </a:xfrm>
          <a:custGeom>
            <a:avLst/>
            <a:gdLst>
              <a:gd name="connsiteX0" fmla="*/ 0 w 4228204"/>
              <a:gd name="connsiteY0" fmla="*/ 0 h 920067"/>
              <a:gd name="connsiteX1" fmla="*/ 4228204 w 4228204"/>
              <a:gd name="connsiteY1" fmla="*/ 0 h 920067"/>
              <a:gd name="connsiteX2" fmla="*/ 4228204 w 4228204"/>
              <a:gd name="connsiteY2" fmla="*/ 920067 h 920067"/>
              <a:gd name="connsiteX3" fmla="*/ 0 w 4228204"/>
              <a:gd name="connsiteY3" fmla="*/ 920067 h 920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28204" h="920067">
                <a:moveTo>
                  <a:pt x="0" y="0"/>
                </a:moveTo>
                <a:lnTo>
                  <a:pt x="4228204" y="0"/>
                </a:lnTo>
                <a:lnTo>
                  <a:pt x="4228204" y="920067"/>
                </a:lnTo>
                <a:lnTo>
                  <a:pt x="0" y="920067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 </a:t>
            </a:r>
            <a:endParaRPr lang="en-US"/>
          </a:p>
        </p:txBody>
      </p:sp>
      <p:sp>
        <p:nvSpPr>
          <p:cNvPr id="70" name="Textplatzhalter 32">
            <a:extLst>
              <a:ext uri="{FF2B5EF4-FFF2-40B4-BE49-F238E27FC236}">
                <a16:creationId xmlns:a16="http://schemas.microsoft.com/office/drawing/2014/main" id="{9E526531-BD00-4913-A003-1CFDDA2B9002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555509" y="4528800"/>
            <a:ext cx="11080982" cy="453600"/>
          </a:xfrm>
          <a:custGeom>
            <a:avLst/>
            <a:gdLst>
              <a:gd name="connsiteX0" fmla="*/ 0 w 4228204"/>
              <a:gd name="connsiteY0" fmla="*/ 0 h 920067"/>
              <a:gd name="connsiteX1" fmla="*/ 4228204 w 4228204"/>
              <a:gd name="connsiteY1" fmla="*/ 0 h 920067"/>
              <a:gd name="connsiteX2" fmla="*/ 4228204 w 4228204"/>
              <a:gd name="connsiteY2" fmla="*/ 920067 h 920067"/>
              <a:gd name="connsiteX3" fmla="*/ 0 w 4228204"/>
              <a:gd name="connsiteY3" fmla="*/ 920067 h 920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28204" h="920067">
                <a:moveTo>
                  <a:pt x="0" y="0"/>
                </a:moveTo>
                <a:lnTo>
                  <a:pt x="4228204" y="0"/>
                </a:lnTo>
                <a:lnTo>
                  <a:pt x="4228204" y="920067"/>
                </a:lnTo>
                <a:lnTo>
                  <a:pt x="0" y="920067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 </a:t>
            </a:r>
            <a:endParaRPr lang="en-US"/>
          </a:p>
        </p:txBody>
      </p:sp>
      <p:sp>
        <p:nvSpPr>
          <p:cNvPr id="71" name="Textplatzhalter 32">
            <a:extLst>
              <a:ext uri="{FF2B5EF4-FFF2-40B4-BE49-F238E27FC236}">
                <a16:creationId xmlns:a16="http://schemas.microsoft.com/office/drawing/2014/main" id="{2A7538D1-CB34-4E76-ADC0-CBE0BF1D0829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555509" y="5144400"/>
            <a:ext cx="11080982" cy="453600"/>
          </a:xfrm>
          <a:custGeom>
            <a:avLst/>
            <a:gdLst>
              <a:gd name="connsiteX0" fmla="*/ 0 w 4228204"/>
              <a:gd name="connsiteY0" fmla="*/ 0 h 920067"/>
              <a:gd name="connsiteX1" fmla="*/ 4228204 w 4228204"/>
              <a:gd name="connsiteY1" fmla="*/ 0 h 920067"/>
              <a:gd name="connsiteX2" fmla="*/ 4228204 w 4228204"/>
              <a:gd name="connsiteY2" fmla="*/ 920067 h 920067"/>
              <a:gd name="connsiteX3" fmla="*/ 0 w 4228204"/>
              <a:gd name="connsiteY3" fmla="*/ 920067 h 920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28204" h="920067">
                <a:moveTo>
                  <a:pt x="0" y="0"/>
                </a:moveTo>
                <a:lnTo>
                  <a:pt x="4228204" y="0"/>
                </a:lnTo>
                <a:lnTo>
                  <a:pt x="4228204" y="920067"/>
                </a:lnTo>
                <a:lnTo>
                  <a:pt x="0" y="920067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 </a:t>
            </a:r>
            <a:endParaRPr lang="en-US"/>
          </a:p>
        </p:txBody>
      </p:sp>
      <p:sp>
        <p:nvSpPr>
          <p:cNvPr id="83" name="Textplatzhalter 32">
            <a:extLst>
              <a:ext uri="{FF2B5EF4-FFF2-40B4-BE49-F238E27FC236}">
                <a16:creationId xmlns:a16="http://schemas.microsoft.com/office/drawing/2014/main" id="{23EDE4BB-056F-48DA-9ED7-F4BB9881B577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555509" y="5760000"/>
            <a:ext cx="11080982" cy="453600"/>
          </a:xfrm>
          <a:custGeom>
            <a:avLst/>
            <a:gdLst>
              <a:gd name="connsiteX0" fmla="*/ 0 w 4228204"/>
              <a:gd name="connsiteY0" fmla="*/ 0 h 920067"/>
              <a:gd name="connsiteX1" fmla="*/ 4228204 w 4228204"/>
              <a:gd name="connsiteY1" fmla="*/ 0 h 920067"/>
              <a:gd name="connsiteX2" fmla="*/ 4228204 w 4228204"/>
              <a:gd name="connsiteY2" fmla="*/ 920067 h 920067"/>
              <a:gd name="connsiteX3" fmla="*/ 0 w 4228204"/>
              <a:gd name="connsiteY3" fmla="*/ 920067 h 920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28204" h="920067">
                <a:moveTo>
                  <a:pt x="0" y="0"/>
                </a:moveTo>
                <a:lnTo>
                  <a:pt x="4228204" y="0"/>
                </a:lnTo>
                <a:lnTo>
                  <a:pt x="4228204" y="920067"/>
                </a:lnTo>
                <a:lnTo>
                  <a:pt x="0" y="920067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 </a:t>
            </a:r>
            <a:endParaRPr lang="en-US"/>
          </a:p>
        </p:txBody>
      </p:sp>
      <p:sp>
        <p:nvSpPr>
          <p:cNvPr id="84" name="Textplatzhalter 34">
            <a:extLst>
              <a:ext uri="{FF2B5EF4-FFF2-40B4-BE49-F238E27FC236}">
                <a16:creationId xmlns:a16="http://schemas.microsoft.com/office/drawing/2014/main" id="{218CFB87-C4D6-4412-9CC1-F0ACCCD43483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1725785" y="2786400"/>
            <a:ext cx="3853062" cy="2448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Kapitel</a:t>
            </a:r>
            <a:endParaRPr lang="en-US"/>
          </a:p>
        </p:txBody>
      </p:sp>
      <p:sp>
        <p:nvSpPr>
          <p:cNvPr id="85" name="Textplatzhalter 51">
            <a:extLst>
              <a:ext uri="{FF2B5EF4-FFF2-40B4-BE49-F238E27FC236}">
                <a16:creationId xmlns:a16="http://schemas.microsoft.com/office/drawing/2014/main" id="{11D606FC-E925-4633-9212-D580DA4DDA1F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627801" y="2766600"/>
            <a:ext cx="792940" cy="284400"/>
          </a:xfrm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en-US" sz="2800" b="0" dirty="0">
                <a:solidFill>
                  <a:schemeClr val="bg1"/>
                </a:solidFill>
              </a:defRPr>
            </a:lvl1pPr>
          </a:lstStyle>
          <a:p>
            <a:pPr marL="185738" lvl="0" indent="-185738" algn="r" defTabSz="914400"/>
            <a:r>
              <a:rPr lang="de-DE"/>
              <a:t>00</a:t>
            </a:r>
            <a:endParaRPr lang="en-US"/>
          </a:p>
        </p:txBody>
      </p:sp>
      <p:sp>
        <p:nvSpPr>
          <p:cNvPr id="86" name="Inhaltsplatzhalter 9">
            <a:extLst>
              <a:ext uri="{FF2B5EF4-FFF2-40B4-BE49-F238E27FC236}">
                <a16:creationId xmlns:a16="http://schemas.microsoft.com/office/drawing/2014/main" id="{2F1BD2CF-2D37-4E1B-A917-7246A44EA679}"/>
              </a:ext>
            </a:extLst>
          </p:cNvPr>
          <p:cNvSpPr>
            <a:spLocks noGrp="1"/>
          </p:cNvSpPr>
          <p:nvPr>
            <p:ph sz="quarter" idx="74" hasCustomPrompt="1"/>
          </p:nvPr>
        </p:nvSpPr>
        <p:spPr>
          <a:xfrm>
            <a:off x="1550993" y="2772000"/>
            <a:ext cx="26585" cy="2736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/>
              <a:t> </a:t>
            </a:r>
            <a:endParaRPr lang="en-US"/>
          </a:p>
        </p:txBody>
      </p:sp>
      <p:sp>
        <p:nvSpPr>
          <p:cNvPr id="87" name="Inhaltsplatzhalter 9">
            <a:extLst>
              <a:ext uri="{FF2B5EF4-FFF2-40B4-BE49-F238E27FC236}">
                <a16:creationId xmlns:a16="http://schemas.microsoft.com/office/drawing/2014/main" id="{8A6B9C23-A1C5-4587-987B-28EF09DA7CE5}"/>
              </a:ext>
            </a:extLst>
          </p:cNvPr>
          <p:cNvSpPr>
            <a:spLocks noGrp="1"/>
          </p:cNvSpPr>
          <p:nvPr>
            <p:ph sz="quarter" idx="75" hasCustomPrompt="1"/>
          </p:nvPr>
        </p:nvSpPr>
        <p:spPr>
          <a:xfrm>
            <a:off x="5758662" y="2772000"/>
            <a:ext cx="26585" cy="2736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/>
              <a:t> </a:t>
            </a:r>
            <a:endParaRPr lang="en-US"/>
          </a:p>
        </p:txBody>
      </p:sp>
      <p:sp>
        <p:nvSpPr>
          <p:cNvPr id="88" name="Textplatzhalter 34">
            <a:extLst>
              <a:ext uri="{FF2B5EF4-FFF2-40B4-BE49-F238E27FC236}">
                <a16:creationId xmlns:a16="http://schemas.microsoft.com/office/drawing/2014/main" id="{2EA21878-2CEA-4860-8B09-6592A648268B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5935893" y="2786400"/>
            <a:ext cx="2569846" cy="2448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00:00 Uhr – 00:00 Uhr</a:t>
            </a:r>
            <a:endParaRPr lang="en-US"/>
          </a:p>
        </p:txBody>
      </p:sp>
      <p:sp>
        <p:nvSpPr>
          <p:cNvPr id="89" name="Inhaltsplatzhalter 9">
            <a:extLst>
              <a:ext uri="{FF2B5EF4-FFF2-40B4-BE49-F238E27FC236}">
                <a16:creationId xmlns:a16="http://schemas.microsoft.com/office/drawing/2014/main" id="{41B03C3C-26E5-4AC1-A453-A96C67324A98}"/>
              </a:ext>
            </a:extLst>
          </p:cNvPr>
          <p:cNvSpPr>
            <a:spLocks noGrp="1"/>
          </p:cNvSpPr>
          <p:nvPr>
            <p:ph sz="quarter" idx="77" hasCustomPrompt="1"/>
          </p:nvPr>
        </p:nvSpPr>
        <p:spPr>
          <a:xfrm>
            <a:off x="8682970" y="2772000"/>
            <a:ext cx="26585" cy="2736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/>
              <a:t> </a:t>
            </a:r>
            <a:endParaRPr lang="en-US"/>
          </a:p>
        </p:txBody>
      </p:sp>
      <p:sp>
        <p:nvSpPr>
          <p:cNvPr id="90" name="Textplatzhalter 34">
            <a:extLst>
              <a:ext uri="{FF2B5EF4-FFF2-40B4-BE49-F238E27FC236}">
                <a16:creationId xmlns:a16="http://schemas.microsoft.com/office/drawing/2014/main" id="{A3F55094-C7B5-45EE-8CC6-BA8048DD50CC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8904508" y="2786400"/>
            <a:ext cx="2569846" cy="2448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Vortragende*r</a:t>
            </a:r>
            <a:endParaRPr lang="en-US"/>
          </a:p>
        </p:txBody>
      </p:sp>
      <p:sp>
        <p:nvSpPr>
          <p:cNvPr id="91" name="Textplatzhalter 34">
            <a:extLst>
              <a:ext uri="{FF2B5EF4-FFF2-40B4-BE49-F238E27FC236}">
                <a16:creationId xmlns:a16="http://schemas.microsoft.com/office/drawing/2014/main" id="{747D23DA-6B95-4FE5-97A9-0024CF41F142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1725785" y="3402000"/>
            <a:ext cx="3853062" cy="2448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Kapitel</a:t>
            </a:r>
            <a:endParaRPr lang="en-US"/>
          </a:p>
        </p:txBody>
      </p:sp>
      <p:sp>
        <p:nvSpPr>
          <p:cNvPr id="92" name="Textplatzhalter 51">
            <a:extLst>
              <a:ext uri="{FF2B5EF4-FFF2-40B4-BE49-F238E27FC236}">
                <a16:creationId xmlns:a16="http://schemas.microsoft.com/office/drawing/2014/main" id="{26182251-C70E-487E-A3EE-7B77717696F6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627801" y="3382200"/>
            <a:ext cx="792940" cy="284400"/>
          </a:xfrm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en-US" sz="2800" b="0" dirty="0">
                <a:solidFill>
                  <a:schemeClr val="bg1"/>
                </a:solidFill>
              </a:defRPr>
            </a:lvl1pPr>
          </a:lstStyle>
          <a:p>
            <a:pPr marL="185738" lvl="0" indent="-185738" algn="r" defTabSz="914400"/>
            <a:r>
              <a:rPr lang="de-DE"/>
              <a:t>00</a:t>
            </a:r>
            <a:endParaRPr lang="en-US"/>
          </a:p>
        </p:txBody>
      </p:sp>
      <p:sp>
        <p:nvSpPr>
          <p:cNvPr id="93" name="Inhaltsplatzhalter 9">
            <a:extLst>
              <a:ext uri="{FF2B5EF4-FFF2-40B4-BE49-F238E27FC236}">
                <a16:creationId xmlns:a16="http://schemas.microsoft.com/office/drawing/2014/main" id="{A44EFC04-7E0B-4C61-AAD1-E6A8B0C02ED9}"/>
              </a:ext>
            </a:extLst>
          </p:cNvPr>
          <p:cNvSpPr>
            <a:spLocks noGrp="1"/>
          </p:cNvSpPr>
          <p:nvPr>
            <p:ph sz="quarter" idx="81" hasCustomPrompt="1"/>
          </p:nvPr>
        </p:nvSpPr>
        <p:spPr>
          <a:xfrm>
            <a:off x="1550993" y="3387600"/>
            <a:ext cx="26585" cy="2736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/>
              <a:t> </a:t>
            </a:r>
            <a:endParaRPr lang="en-US"/>
          </a:p>
        </p:txBody>
      </p:sp>
      <p:sp>
        <p:nvSpPr>
          <p:cNvPr id="94" name="Inhaltsplatzhalter 9">
            <a:extLst>
              <a:ext uri="{FF2B5EF4-FFF2-40B4-BE49-F238E27FC236}">
                <a16:creationId xmlns:a16="http://schemas.microsoft.com/office/drawing/2014/main" id="{6B2BC7F3-D9B0-4413-881B-297A030C2E37}"/>
              </a:ext>
            </a:extLst>
          </p:cNvPr>
          <p:cNvSpPr>
            <a:spLocks noGrp="1"/>
          </p:cNvSpPr>
          <p:nvPr>
            <p:ph sz="quarter" idx="82" hasCustomPrompt="1"/>
          </p:nvPr>
        </p:nvSpPr>
        <p:spPr>
          <a:xfrm>
            <a:off x="5758662" y="3387600"/>
            <a:ext cx="26585" cy="2736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/>
              <a:t> </a:t>
            </a:r>
            <a:endParaRPr lang="en-US"/>
          </a:p>
        </p:txBody>
      </p:sp>
      <p:sp>
        <p:nvSpPr>
          <p:cNvPr id="95" name="Textplatzhalter 34">
            <a:extLst>
              <a:ext uri="{FF2B5EF4-FFF2-40B4-BE49-F238E27FC236}">
                <a16:creationId xmlns:a16="http://schemas.microsoft.com/office/drawing/2014/main" id="{75C77310-22B1-4803-A446-877791B5F506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5935893" y="3402000"/>
            <a:ext cx="2569846" cy="2448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00:00 Uhr – 00:00 Uhr</a:t>
            </a:r>
            <a:endParaRPr lang="en-US"/>
          </a:p>
        </p:txBody>
      </p:sp>
      <p:sp>
        <p:nvSpPr>
          <p:cNvPr id="96" name="Inhaltsplatzhalter 9">
            <a:extLst>
              <a:ext uri="{FF2B5EF4-FFF2-40B4-BE49-F238E27FC236}">
                <a16:creationId xmlns:a16="http://schemas.microsoft.com/office/drawing/2014/main" id="{0E76A311-CDB1-4A34-A184-52802DFEB4CF}"/>
              </a:ext>
            </a:extLst>
          </p:cNvPr>
          <p:cNvSpPr>
            <a:spLocks noGrp="1"/>
          </p:cNvSpPr>
          <p:nvPr>
            <p:ph sz="quarter" idx="84" hasCustomPrompt="1"/>
          </p:nvPr>
        </p:nvSpPr>
        <p:spPr>
          <a:xfrm>
            <a:off x="8682970" y="3387600"/>
            <a:ext cx="26585" cy="2736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/>
              <a:t> </a:t>
            </a:r>
            <a:endParaRPr lang="en-US"/>
          </a:p>
        </p:txBody>
      </p:sp>
      <p:sp>
        <p:nvSpPr>
          <p:cNvPr id="97" name="Textplatzhalter 34">
            <a:extLst>
              <a:ext uri="{FF2B5EF4-FFF2-40B4-BE49-F238E27FC236}">
                <a16:creationId xmlns:a16="http://schemas.microsoft.com/office/drawing/2014/main" id="{AA4ADE18-E6AE-40A5-9A46-7C9AE604936B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8904508" y="3402000"/>
            <a:ext cx="2569846" cy="2448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Vortragende*r</a:t>
            </a:r>
            <a:endParaRPr lang="en-US"/>
          </a:p>
        </p:txBody>
      </p:sp>
      <p:sp>
        <p:nvSpPr>
          <p:cNvPr id="98" name="Textplatzhalter 34">
            <a:extLst>
              <a:ext uri="{FF2B5EF4-FFF2-40B4-BE49-F238E27FC236}">
                <a16:creationId xmlns:a16="http://schemas.microsoft.com/office/drawing/2014/main" id="{393B03C4-338A-4DAD-912F-3DEBEA3C9B62}"/>
              </a:ext>
            </a:extLst>
          </p:cNvPr>
          <p:cNvSpPr>
            <a:spLocks noGrp="1"/>
          </p:cNvSpPr>
          <p:nvPr>
            <p:ph type="body" sz="quarter" idx="86" hasCustomPrompt="1"/>
          </p:nvPr>
        </p:nvSpPr>
        <p:spPr>
          <a:xfrm>
            <a:off x="1725785" y="4017600"/>
            <a:ext cx="3853062" cy="2448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Kapitel</a:t>
            </a:r>
            <a:endParaRPr lang="en-US"/>
          </a:p>
        </p:txBody>
      </p:sp>
      <p:sp>
        <p:nvSpPr>
          <p:cNvPr id="99" name="Textplatzhalter 51">
            <a:extLst>
              <a:ext uri="{FF2B5EF4-FFF2-40B4-BE49-F238E27FC236}">
                <a16:creationId xmlns:a16="http://schemas.microsoft.com/office/drawing/2014/main" id="{EB0B5C89-328D-4B85-82AB-9BF7A0D14BD8}"/>
              </a:ext>
            </a:extLst>
          </p:cNvPr>
          <p:cNvSpPr>
            <a:spLocks noGrp="1"/>
          </p:cNvSpPr>
          <p:nvPr>
            <p:ph type="body" sz="quarter" idx="87" hasCustomPrompt="1"/>
          </p:nvPr>
        </p:nvSpPr>
        <p:spPr>
          <a:xfrm>
            <a:off x="627801" y="3997800"/>
            <a:ext cx="792940" cy="284400"/>
          </a:xfrm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en-US" sz="2800" b="0" dirty="0">
                <a:solidFill>
                  <a:schemeClr val="bg1"/>
                </a:solidFill>
              </a:defRPr>
            </a:lvl1pPr>
          </a:lstStyle>
          <a:p>
            <a:pPr marL="185738" lvl="0" indent="-185738" algn="r" defTabSz="914400"/>
            <a:r>
              <a:rPr lang="de-DE"/>
              <a:t>00</a:t>
            </a:r>
            <a:endParaRPr lang="en-US"/>
          </a:p>
        </p:txBody>
      </p:sp>
      <p:sp>
        <p:nvSpPr>
          <p:cNvPr id="100" name="Inhaltsplatzhalter 9">
            <a:extLst>
              <a:ext uri="{FF2B5EF4-FFF2-40B4-BE49-F238E27FC236}">
                <a16:creationId xmlns:a16="http://schemas.microsoft.com/office/drawing/2014/main" id="{B5B36F74-E228-4115-814F-E92B66DDDB59}"/>
              </a:ext>
            </a:extLst>
          </p:cNvPr>
          <p:cNvSpPr>
            <a:spLocks noGrp="1"/>
          </p:cNvSpPr>
          <p:nvPr>
            <p:ph sz="quarter" idx="88" hasCustomPrompt="1"/>
          </p:nvPr>
        </p:nvSpPr>
        <p:spPr>
          <a:xfrm>
            <a:off x="1550993" y="4003200"/>
            <a:ext cx="26585" cy="2736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/>
              <a:t> </a:t>
            </a:r>
            <a:endParaRPr lang="en-US"/>
          </a:p>
        </p:txBody>
      </p:sp>
      <p:sp>
        <p:nvSpPr>
          <p:cNvPr id="101" name="Inhaltsplatzhalter 9">
            <a:extLst>
              <a:ext uri="{FF2B5EF4-FFF2-40B4-BE49-F238E27FC236}">
                <a16:creationId xmlns:a16="http://schemas.microsoft.com/office/drawing/2014/main" id="{5F8885E2-87F6-4A52-A89C-7806DA8B5400}"/>
              </a:ext>
            </a:extLst>
          </p:cNvPr>
          <p:cNvSpPr>
            <a:spLocks noGrp="1"/>
          </p:cNvSpPr>
          <p:nvPr>
            <p:ph sz="quarter" idx="89" hasCustomPrompt="1"/>
          </p:nvPr>
        </p:nvSpPr>
        <p:spPr>
          <a:xfrm>
            <a:off x="5758662" y="4003200"/>
            <a:ext cx="26585" cy="2736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/>
              <a:t> </a:t>
            </a:r>
            <a:endParaRPr lang="en-US"/>
          </a:p>
        </p:txBody>
      </p:sp>
      <p:sp>
        <p:nvSpPr>
          <p:cNvPr id="102" name="Textplatzhalter 34">
            <a:extLst>
              <a:ext uri="{FF2B5EF4-FFF2-40B4-BE49-F238E27FC236}">
                <a16:creationId xmlns:a16="http://schemas.microsoft.com/office/drawing/2014/main" id="{20937498-592B-4E68-9E53-88D9C1B5AF93}"/>
              </a:ext>
            </a:extLst>
          </p:cNvPr>
          <p:cNvSpPr>
            <a:spLocks noGrp="1"/>
          </p:cNvSpPr>
          <p:nvPr>
            <p:ph type="body" sz="quarter" idx="90" hasCustomPrompt="1"/>
          </p:nvPr>
        </p:nvSpPr>
        <p:spPr>
          <a:xfrm>
            <a:off x="5935893" y="4017600"/>
            <a:ext cx="2569846" cy="2448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00:00 Uhr – 00:00 Uhr</a:t>
            </a:r>
            <a:endParaRPr lang="en-US"/>
          </a:p>
        </p:txBody>
      </p:sp>
      <p:sp>
        <p:nvSpPr>
          <p:cNvPr id="103" name="Inhaltsplatzhalter 9">
            <a:extLst>
              <a:ext uri="{FF2B5EF4-FFF2-40B4-BE49-F238E27FC236}">
                <a16:creationId xmlns:a16="http://schemas.microsoft.com/office/drawing/2014/main" id="{4DFD59D8-DC66-4BF5-A3F3-23BB2055E9D2}"/>
              </a:ext>
            </a:extLst>
          </p:cNvPr>
          <p:cNvSpPr>
            <a:spLocks noGrp="1"/>
          </p:cNvSpPr>
          <p:nvPr>
            <p:ph sz="quarter" idx="91" hasCustomPrompt="1"/>
          </p:nvPr>
        </p:nvSpPr>
        <p:spPr>
          <a:xfrm>
            <a:off x="8682970" y="4003200"/>
            <a:ext cx="26585" cy="2736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/>
              <a:t> </a:t>
            </a:r>
            <a:endParaRPr lang="en-US"/>
          </a:p>
        </p:txBody>
      </p:sp>
      <p:sp>
        <p:nvSpPr>
          <p:cNvPr id="104" name="Textplatzhalter 34">
            <a:extLst>
              <a:ext uri="{FF2B5EF4-FFF2-40B4-BE49-F238E27FC236}">
                <a16:creationId xmlns:a16="http://schemas.microsoft.com/office/drawing/2014/main" id="{8473ADE6-F742-471C-B4DD-635C060B55C7}"/>
              </a:ext>
            </a:extLst>
          </p:cNvPr>
          <p:cNvSpPr>
            <a:spLocks noGrp="1"/>
          </p:cNvSpPr>
          <p:nvPr>
            <p:ph type="body" sz="quarter" idx="92" hasCustomPrompt="1"/>
          </p:nvPr>
        </p:nvSpPr>
        <p:spPr>
          <a:xfrm>
            <a:off x="8904508" y="4017600"/>
            <a:ext cx="2569846" cy="2448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Vortragende*r</a:t>
            </a:r>
            <a:endParaRPr lang="en-US"/>
          </a:p>
        </p:txBody>
      </p:sp>
      <p:sp>
        <p:nvSpPr>
          <p:cNvPr id="105" name="Textplatzhalter 34">
            <a:extLst>
              <a:ext uri="{FF2B5EF4-FFF2-40B4-BE49-F238E27FC236}">
                <a16:creationId xmlns:a16="http://schemas.microsoft.com/office/drawing/2014/main" id="{0A3DD65E-FCB5-4E1B-BCD8-219419551805}"/>
              </a:ext>
            </a:extLst>
          </p:cNvPr>
          <p:cNvSpPr>
            <a:spLocks noGrp="1"/>
          </p:cNvSpPr>
          <p:nvPr>
            <p:ph type="body" sz="quarter" idx="93" hasCustomPrompt="1"/>
          </p:nvPr>
        </p:nvSpPr>
        <p:spPr>
          <a:xfrm>
            <a:off x="1725785" y="4633200"/>
            <a:ext cx="3853062" cy="2448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Kapitel</a:t>
            </a:r>
            <a:endParaRPr lang="en-US"/>
          </a:p>
        </p:txBody>
      </p:sp>
      <p:sp>
        <p:nvSpPr>
          <p:cNvPr id="106" name="Textplatzhalter 51">
            <a:extLst>
              <a:ext uri="{FF2B5EF4-FFF2-40B4-BE49-F238E27FC236}">
                <a16:creationId xmlns:a16="http://schemas.microsoft.com/office/drawing/2014/main" id="{96CFB615-1E30-4863-91D4-96A1402468AB}"/>
              </a:ext>
            </a:extLst>
          </p:cNvPr>
          <p:cNvSpPr>
            <a:spLocks noGrp="1"/>
          </p:cNvSpPr>
          <p:nvPr>
            <p:ph type="body" sz="quarter" idx="94" hasCustomPrompt="1"/>
          </p:nvPr>
        </p:nvSpPr>
        <p:spPr>
          <a:xfrm>
            <a:off x="627801" y="4613400"/>
            <a:ext cx="792940" cy="284400"/>
          </a:xfrm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en-US" sz="2800" b="0" dirty="0">
                <a:solidFill>
                  <a:schemeClr val="bg1"/>
                </a:solidFill>
              </a:defRPr>
            </a:lvl1pPr>
          </a:lstStyle>
          <a:p>
            <a:pPr marL="185738" lvl="0" indent="-185738" algn="r" defTabSz="914400"/>
            <a:r>
              <a:rPr lang="de-DE"/>
              <a:t>00</a:t>
            </a:r>
            <a:endParaRPr lang="en-US"/>
          </a:p>
        </p:txBody>
      </p:sp>
      <p:sp>
        <p:nvSpPr>
          <p:cNvPr id="107" name="Inhaltsplatzhalter 9">
            <a:extLst>
              <a:ext uri="{FF2B5EF4-FFF2-40B4-BE49-F238E27FC236}">
                <a16:creationId xmlns:a16="http://schemas.microsoft.com/office/drawing/2014/main" id="{578020C3-2AAD-432D-89F3-11B3A7902B8F}"/>
              </a:ext>
            </a:extLst>
          </p:cNvPr>
          <p:cNvSpPr>
            <a:spLocks noGrp="1"/>
          </p:cNvSpPr>
          <p:nvPr>
            <p:ph sz="quarter" idx="95" hasCustomPrompt="1"/>
          </p:nvPr>
        </p:nvSpPr>
        <p:spPr>
          <a:xfrm>
            <a:off x="1550993" y="4618800"/>
            <a:ext cx="26585" cy="2736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/>
              <a:t> </a:t>
            </a:r>
            <a:endParaRPr lang="en-US"/>
          </a:p>
        </p:txBody>
      </p:sp>
      <p:sp>
        <p:nvSpPr>
          <p:cNvPr id="108" name="Inhaltsplatzhalter 9">
            <a:extLst>
              <a:ext uri="{FF2B5EF4-FFF2-40B4-BE49-F238E27FC236}">
                <a16:creationId xmlns:a16="http://schemas.microsoft.com/office/drawing/2014/main" id="{707AABF3-9623-4ABC-B87D-9FACC1E091E2}"/>
              </a:ext>
            </a:extLst>
          </p:cNvPr>
          <p:cNvSpPr>
            <a:spLocks noGrp="1"/>
          </p:cNvSpPr>
          <p:nvPr>
            <p:ph sz="quarter" idx="96" hasCustomPrompt="1"/>
          </p:nvPr>
        </p:nvSpPr>
        <p:spPr>
          <a:xfrm>
            <a:off x="5758662" y="4618800"/>
            <a:ext cx="26585" cy="2736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/>
              <a:t> </a:t>
            </a:r>
            <a:endParaRPr lang="en-US"/>
          </a:p>
        </p:txBody>
      </p:sp>
      <p:sp>
        <p:nvSpPr>
          <p:cNvPr id="109" name="Textplatzhalter 34">
            <a:extLst>
              <a:ext uri="{FF2B5EF4-FFF2-40B4-BE49-F238E27FC236}">
                <a16:creationId xmlns:a16="http://schemas.microsoft.com/office/drawing/2014/main" id="{14F30F9F-3754-4AF7-95BF-2FAE7A9923C2}"/>
              </a:ext>
            </a:extLst>
          </p:cNvPr>
          <p:cNvSpPr>
            <a:spLocks noGrp="1"/>
          </p:cNvSpPr>
          <p:nvPr>
            <p:ph type="body" sz="quarter" idx="97" hasCustomPrompt="1"/>
          </p:nvPr>
        </p:nvSpPr>
        <p:spPr>
          <a:xfrm>
            <a:off x="5935893" y="4633200"/>
            <a:ext cx="2569846" cy="2448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00:00 Uhr – 00:00 Uhr</a:t>
            </a:r>
            <a:endParaRPr lang="en-US"/>
          </a:p>
        </p:txBody>
      </p:sp>
      <p:sp>
        <p:nvSpPr>
          <p:cNvPr id="110" name="Inhaltsplatzhalter 9">
            <a:extLst>
              <a:ext uri="{FF2B5EF4-FFF2-40B4-BE49-F238E27FC236}">
                <a16:creationId xmlns:a16="http://schemas.microsoft.com/office/drawing/2014/main" id="{8B341007-1860-4BA9-BF84-4AD2512EBEFA}"/>
              </a:ext>
            </a:extLst>
          </p:cNvPr>
          <p:cNvSpPr>
            <a:spLocks noGrp="1"/>
          </p:cNvSpPr>
          <p:nvPr>
            <p:ph sz="quarter" idx="98" hasCustomPrompt="1"/>
          </p:nvPr>
        </p:nvSpPr>
        <p:spPr>
          <a:xfrm>
            <a:off x="8682970" y="4618800"/>
            <a:ext cx="26585" cy="2736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/>
              <a:t> </a:t>
            </a:r>
            <a:endParaRPr lang="en-US"/>
          </a:p>
        </p:txBody>
      </p:sp>
      <p:sp>
        <p:nvSpPr>
          <p:cNvPr id="111" name="Textplatzhalter 34">
            <a:extLst>
              <a:ext uri="{FF2B5EF4-FFF2-40B4-BE49-F238E27FC236}">
                <a16:creationId xmlns:a16="http://schemas.microsoft.com/office/drawing/2014/main" id="{D447C4A6-7D26-4540-9E9D-6700F36BC66C}"/>
              </a:ext>
            </a:extLst>
          </p:cNvPr>
          <p:cNvSpPr>
            <a:spLocks noGrp="1"/>
          </p:cNvSpPr>
          <p:nvPr>
            <p:ph type="body" sz="quarter" idx="99" hasCustomPrompt="1"/>
          </p:nvPr>
        </p:nvSpPr>
        <p:spPr>
          <a:xfrm>
            <a:off x="8904508" y="4633200"/>
            <a:ext cx="2569846" cy="2448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Vortragende*r</a:t>
            </a:r>
            <a:endParaRPr lang="en-US"/>
          </a:p>
        </p:txBody>
      </p:sp>
      <p:sp>
        <p:nvSpPr>
          <p:cNvPr id="112" name="Textplatzhalter 34">
            <a:extLst>
              <a:ext uri="{FF2B5EF4-FFF2-40B4-BE49-F238E27FC236}">
                <a16:creationId xmlns:a16="http://schemas.microsoft.com/office/drawing/2014/main" id="{510DDB89-F752-4905-867B-3364FEF79C9C}"/>
              </a:ext>
            </a:extLst>
          </p:cNvPr>
          <p:cNvSpPr>
            <a:spLocks noGrp="1"/>
          </p:cNvSpPr>
          <p:nvPr>
            <p:ph type="body" sz="quarter" idx="100" hasCustomPrompt="1"/>
          </p:nvPr>
        </p:nvSpPr>
        <p:spPr>
          <a:xfrm>
            <a:off x="1725785" y="5248800"/>
            <a:ext cx="3853062" cy="2448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Kapitel</a:t>
            </a:r>
            <a:endParaRPr lang="en-US"/>
          </a:p>
        </p:txBody>
      </p:sp>
      <p:sp>
        <p:nvSpPr>
          <p:cNvPr id="113" name="Textplatzhalter 51">
            <a:extLst>
              <a:ext uri="{FF2B5EF4-FFF2-40B4-BE49-F238E27FC236}">
                <a16:creationId xmlns:a16="http://schemas.microsoft.com/office/drawing/2014/main" id="{33D7A0AE-7003-46BF-8DA2-649AEE49F655}"/>
              </a:ext>
            </a:extLst>
          </p:cNvPr>
          <p:cNvSpPr>
            <a:spLocks noGrp="1"/>
          </p:cNvSpPr>
          <p:nvPr>
            <p:ph type="body" sz="quarter" idx="101" hasCustomPrompt="1"/>
          </p:nvPr>
        </p:nvSpPr>
        <p:spPr>
          <a:xfrm>
            <a:off x="627801" y="5229000"/>
            <a:ext cx="792940" cy="284400"/>
          </a:xfrm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en-US" sz="2800" b="0" dirty="0">
                <a:solidFill>
                  <a:schemeClr val="bg1"/>
                </a:solidFill>
              </a:defRPr>
            </a:lvl1pPr>
          </a:lstStyle>
          <a:p>
            <a:pPr marL="185738" lvl="0" indent="-185738" algn="r" defTabSz="914400"/>
            <a:r>
              <a:rPr lang="de-DE"/>
              <a:t>00</a:t>
            </a:r>
            <a:endParaRPr lang="en-US"/>
          </a:p>
        </p:txBody>
      </p:sp>
      <p:sp>
        <p:nvSpPr>
          <p:cNvPr id="114" name="Inhaltsplatzhalter 9">
            <a:extLst>
              <a:ext uri="{FF2B5EF4-FFF2-40B4-BE49-F238E27FC236}">
                <a16:creationId xmlns:a16="http://schemas.microsoft.com/office/drawing/2014/main" id="{D97AC346-D6D8-4AFB-900F-36C382D9DF9A}"/>
              </a:ext>
            </a:extLst>
          </p:cNvPr>
          <p:cNvSpPr>
            <a:spLocks noGrp="1"/>
          </p:cNvSpPr>
          <p:nvPr>
            <p:ph sz="quarter" idx="102" hasCustomPrompt="1"/>
          </p:nvPr>
        </p:nvSpPr>
        <p:spPr>
          <a:xfrm>
            <a:off x="1550993" y="5234400"/>
            <a:ext cx="26585" cy="2736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/>
              <a:t> </a:t>
            </a:r>
            <a:endParaRPr lang="en-US"/>
          </a:p>
        </p:txBody>
      </p:sp>
      <p:sp>
        <p:nvSpPr>
          <p:cNvPr id="115" name="Inhaltsplatzhalter 9">
            <a:extLst>
              <a:ext uri="{FF2B5EF4-FFF2-40B4-BE49-F238E27FC236}">
                <a16:creationId xmlns:a16="http://schemas.microsoft.com/office/drawing/2014/main" id="{30C4EEDE-0D9A-4C9D-84C7-EA59D72259AC}"/>
              </a:ext>
            </a:extLst>
          </p:cNvPr>
          <p:cNvSpPr>
            <a:spLocks noGrp="1"/>
          </p:cNvSpPr>
          <p:nvPr>
            <p:ph sz="quarter" idx="103" hasCustomPrompt="1"/>
          </p:nvPr>
        </p:nvSpPr>
        <p:spPr>
          <a:xfrm>
            <a:off x="5758662" y="5234400"/>
            <a:ext cx="26585" cy="2736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/>
              <a:t> </a:t>
            </a:r>
            <a:endParaRPr lang="en-US"/>
          </a:p>
        </p:txBody>
      </p:sp>
      <p:sp>
        <p:nvSpPr>
          <p:cNvPr id="116" name="Textplatzhalter 34">
            <a:extLst>
              <a:ext uri="{FF2B5EF4-FFF2-40B4-BE49-F238E27FC236}">
                <a16:creationId xmlns:a16="http://schemas.microsoft.com/office/drawing/2014/main" id="{655423AB-6705-45AD-9BB3-0A2641B1B000}"/>
              </a:ext>
            </a:extLst>
          </p:cNvPr>
          <p:cNvSpPr>
            <a:spLocks noGrp="1"/>
          </p:cNvSpPr>
          <p:nvPr>
            <p:ph type="body" sz="quarter" idx="104" hasCustomPrompt="1"/>
          </p:nvPr>
        </p:nvSpPr>
        <p:spPr>
          <a:xfrm>
            <a:off x="5935893" y="5248800"/>
            <a:ext cx="2569846" cy="2448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00:00 Uhr – 00:00 Uhr</a:t>
            </a:r>
            <a:endParaRPr lang="en-US"/>
          </a:p>
        </p:txBody>
      </p:sp>
      <p:sp>
        <p:nvSpPr>
          <p:cNvPr id="117" name="Inhaltsplatzhalter 9">
            <a:extLst>
              <a:ext uri="{FF2B5EF4-FFF2-40B4-BE49-F238E27FC236}">
                <a16:creationId xmlns:a16="http://schemas.microsoft.com/office/drawing/2014/main" id="{8ABC8845-28E0-45E2-B9F6-E82F25F5BB05}"/>
              </a:ext>
            </a:extLst>
          </p:cNvPr>
          <p:cNvSpPr>
            <a:spLocks noGrp="1"/>
          </p:cNvSpPr>
          <p:nvPr>
            <p:ph sz="quarter" idx="105" hasCustomPrompt="1"/>
          </p:nvPr>
        </p:nvSpPr>
        <p:spPr>
          <a:xfrm>
            <a:off x="8682970" y="5234400"/>
            <a:ext cx="26585" cy="2736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/>
              <a:t> </a:t>
            </a:r>
            <a:endParaRPr lang="en-US"/>
          </a:p>
        </p:txBody>
      </p:sp>
      <p:sp>
        <p:nvSpPr>
          <p:cNvPr id="118" name="Textplatzhalter 34">
            <a:extLst>
              <a:ext uri="{FF2B5EF4-FFF2-40B4-BE49-F238E27FC236}">
                <a16:creationId xmlns:a16="http://schemas.microsoft.com/office/drawing/2014/main" id="{36D3DD99-9940-4DA7-8508-CC6E8C32F262}"/>
              </a:ext>
            </a:extLst>
          </p:cNvPr>
          <p:cNvSpPr>
            <a:spLocks noGrp="1"/>
          </p:cNvSpPr>
          <p:nvPr>
            <p:ph type="body" sz="quarter" idx="106" hasCustomPrompt="1"/>
          </p:nvPr>
        </p:nvSpPr>
        <p:spPr>
          <a:xfrm>
            <a:off x="8904508" y="5248800"/>
            <a:ext cx="2569846" cy="2448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Vortragende*r</a:t>
            </a:r>
            <a:endParaRPr lang="en-US"/>
          </a:p>
        </p:txBody>
      </p:sp>
      <p:sp>
        <p:nvSpPr>
          <p:cNvPr id="119" name="Textplatzhalter 34">
            <a:extLst>
              <a:ext uri="{FF2B5EF4-FFF2-40B4-BE49-F238E27FC236}">
                <a16:creationId xmlns:a16="http://schemas.microsoft.com/office/drawing/2014/main" id="{D076B3B1-5EF5-4271-B17F-9E7D52AE5E56}"/>
              </a:ext>
            </a:extLst>
          </p:cNvPr>
          <p:cNvSpPr>
            <a:spLocks noGrp="1"/>
          </p:cNvSpPr>
          <p:nvPr>
            <p:ph type="body" sz="quarter" idx="107" hasCustomPrompt="1"/>
          </p:nvPr>
        </p:nvSpPr>
        <p:spPr>
          <a:xfrm>
            <a:off x="1725785" y="5864400"/>
            <a:ext cx="3853062" cy="2448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Kapitel</a:t>
            </a:r>
            <a:endParaRPr lang="en-US"/>
          </a:p>
        </p:txBody>
      </p:sp>
      <p:sp>
        <p:nvSpPr>
          <p:cNvPr id="120" name="Textplatzhalter 51">
            <a:extLst>
              <a:ext uri="{FF2B5EF4-FFF2-40B4-BE49-F238E27FC236}">
                <a16:creationId xmlns:a16="http://schemas.microsoft.com/office/drawing/2014/main" id="{7ECB719E-0B86-4AA6-9EDF-C60419182D9E}"/>
              </a:ext>
            </a:extLst>
          </p:cNvPr>
          <p:cNvSpPr>
            <a:spLocks noGrp="1"/>
          </p:cNvSpPr>
          <p:nvPr>
            <p:ph type="body" sz="quarter" idx="108" hasCustomPrompt="1"/>
          </p:nvPr>
        </p:nvSpPr>
        <p:spPr>
          <a:xfrm>
            <a:off x="627801" y="5844600"/>
            <a:ext cx="792940" cy="284400"/>
          </a:xfrm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en-US" sz="2800" b="0" dirty="0">
                <a:solidFill>
                  <a:schemeClr val="bg1"/>
                </a:solidFill>
              </a:defRPr>
            </a:lvl1pPr>
          </a:lstStyle>
          <a:p>
            <a:pPr marL="185738" lvl="0" indent="-185738" algn="r" defTabSz="914400"/>
            <a:r>
              <a:rPr lang="de-DE"/>
              <a:t>00</a:t>
            </a:r>
            <a:endParaRPr lang="en-US"/>
          </a:p>
        </p:txBody>
      </p:sp>
      <p:sp>
        <p:nvSpPr>
          <p:cNvPr id="121" name="Inhaltsplatzhalter 9">
            <a:extLst>
              <a:ext uri="{FF2B5EF4-FFF2-40B4-BE49-F238E27FC236}">
                <a16:creationId xmlns:a16="http://schemas.microsoft.com/office/drawing/2014/main" id="{0F005E89-9A6D-4F29-97C0-099D1D18D41D}"/>
              </a:ext>
            </a:extLst>
          </p:cNvPr>
          <p:cNvSpPr>
            <a:spLocks noGrp="1"/>
          </p:cNvSpPr>
          <p:nvPr>
            <p:ph sz="quarter" idx="109" hasCustomPrompt="1"/>
          </p:nvPr>
        </p:nvSpPr>
        <p:spPr>
          <a:xfrm>
            <a:off x="1550993" y="5850000"/>
            <a:ext cx="26585" cy="2736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/>
              <a:t> </a:t>
            </a:r>
            <a:endParaRPr lang="en-US"/>
          </a:p>
        </p:txBody>
      </p:sp>
      <p:sp>
        <p:nvSpPr>
          <p:cNvPr id="122" name="Inhaltsplatzhalter 9">
            <a:extLst>
              <a:ext uri="{FF2B5EF4-FFF2-40B4-BE49-F238E27FC236}">
                <a16:creationId xmlns:a16="http://schemas.microsoft.com/office/drawing/2014/main" id="{D18C5A24-39D4-4223-826E-1449C874926A}"/>
              </a:ext>
            </a:extLst>
          </p:cNvPr>
          <p:cNvSpPr>
            <a:spLocks noGrp="1"/>
          </p:cNvSpPr>
          <p:nvPr>
            <p:ph sz="quarter" idx="110" hasCustomPrompt="1"/>
          </p:nvPr>
        </p:nvSpPr>
        <p:spPr>
          <a:xfrm>
            <a:off x="5758662" y="5850000"/>
            <a:ext cx="26585" cy="2736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/>
              <a:t> </a:t>
            </a:r>
            <a:endParaRPr lang="en-US"/>
          </a:p>
        </p:txBody>
      </p:sp>
      <p:sp>
        <p:nvSpPr>
          <p:cNvPr id="123" name="Textplatzhalter 34">
            <a:extLst>
              <a:ext uri="{FF2B5EF4-FFF2-40B4-BE49-F238E27FC236}">
                <a16:creationId xmlns:a16="http://schemas.microsoft.com/office/drawing/2014/main" id="{BCEE31BF-48D2-4214-9D85-9E0FAF14A558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5935893" y="5864400"/>
            <a:ext cx="2569846" cy="2448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00:00 Uhr – 00:00 Uhr</a:t>
            </a:r>
            <a:endParaRPr lang="en-US"/>
          </a:p>
        </p:txBody>
      </p:sp>
      <p:sp>
        <p:nvSpPr>
          <p:cNvPr id="124" name="Inhaltsplatzhalter 9">
            <a:extLst>
              <a:ext uri="{FF2B5EF4-FFF2-40B4-BE49-F238E27FC236}">
                <a16:creationId xmlns:a16="http://schemas.microsoft.com/office/drawing/2014/main" id="{0B52864E-1CC5-4D80-8FEE-A99ABD126139}"/>
              </a:ext>
            </a:extLst>
          </p:cNvPr>
          <p:cNvSpPr>
            <a:spLocks noGrp="1"/>
          </p:cNvSpPr>
          <p:nvPr>
            <p:ph sz="quarter" idx="112" hasCustomPrompt="1"/>
          </p:nvPr>
        </p:nvSpPr>
        <p:spPr>
          <a:xfrm>
            <a:off x="8682970" y="5850000"/>
            <a:ext cx="26585" cy="2736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/>
              <a:t> </a:t>
            </a:r>
            <a:endParaRPr lang="en-US"/>
          </a:p>
        </p:txBody>
      </p:sp>
      <p:sp>
        <p:nvSpPr>
          <p:cNvPr id="125" name="Textplatzhalter 34">
            <a:extLst>
              <a:ext uri="{FF2B5EF4-FFF2-40B4-BE49-F238E27FC236}">
                <a16:creationId xmlns:a16="http://schemas.microsoft.com/office/drawing/2014/main" id="{0691A1D7-EF77-4AD3-93E0-E59A81BB4470}"/>
              </a:ext>
            </a:extLst>
          </p:cNvPr>
          <p:cNvSpPr>
            <a:spLocks noGrp="1"/>
          </p:cNvSpPr>
          <p:nvPr>
            <p:ph type="body" sz="quarter" idx="113" hasCustomPrompt="1"/>
          </p:nvPr>
        </p:nvSpPr>
        <p:spPr>
          <a:xfrm>
            <a:off x="8904508" y="5864400"/>
            <a:ext cx="2569846" cy="2448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Vortragende*r</a:t>
            </a:r>
            <a:endParaRPr lang="en-US"/>
          </a:p>
        </p:txBody>
      </p:sp>
      <p:sp>
        <p:nvSpPr>
          <p:cNvPr id="4" name="Fußzeilenplatzhalter 12">
            <a:extLst>
              <a:ext uri="{FF2B5EF4-FFF2-40B4-BE49-F238E27FC236}">
                <a16:creationId xmlns:a16="http://schemas.microsoft.com/office/drawing/2014/main" id="{187EB761-8B71-2A33-BA75-C8999CC3C2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66986" y="6584720"/>
            <a:ext cx="9058033" cy="13960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r>
              <a:rPr lang="de-DE"/>
              <a:t>Universität Bayreuth| Vortragende*r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7190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3D3C83F6-AD8B-4C81-880A-7C6FF8D63F47}"/>
              </a:ext>
            </a:extLst>
          </p:cNvPr>
          <p:cNvSpPr/>
          <p:nvPr userDrawn="1"/>
        </p:nvSpPr>
        <p:spPr>
          <a:xfrm>
            <a:off x="0" y="0"/>
            <a:ext cx="12192000" cy="61293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F0F8827-7DAE-427E-829A-1C78121273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0030" y="3498044"/>
            <a:ext cx="8171103" cy="789560"/>
          </a:xfrm>
        </p:spPr>
        <p:txBody>
          <a:bodyPr/>
          <a:lstStyle>
            <a:lvl1pPr>
              <a:defRPr sz="2800">
                <a:solidFill>
                  <a:srgbClr val="4B4B4B"/>
                </a:solidFill>
              </a:defRPr>
            </a:lvl1pPr>
          </a:lstStyle>
          <a:p>
            <a:r>
              <a:rPr lang="de-DE" err="1"/>
              <a:t>Kapiteltrenner</a:t>
            </a:r>
            <a:r>
              <a:rPr lang="de-DE"/>
              <a:t> </a:t>
            </a:r>
            <a:r>
              <a:rPr lang="de-DE" err="1"/>
              <a:t>Lorem</a:t>
            </a:r>
            <a:br>
              <a:rPr lang="de-DE"/>
            </a:br>
            <a:r>
              <a:rPr lang="de-DE"/>
              <a:t>Zweite Zeile Ipsum</a:t>
            </a:r>
            <a:endParaRPr lang="en-US"/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8CA1F0A7-CC4C-48B8-BA2B-81A4E8632408}"/>
              </a:ext>
            </a:extLst>
          </p:cNvPr>
          <p:cNvCxnSpPr>
            <a:cxnSpLocks/>
          </p:cNvCxnSpPr>
          <p:nvPr userDrawn="1"/>
        </p:nvCxnSpPr>
        <p:spPr>
          <a:xfrm>
            <a:off x="556847" y="4454307"/>
            <a:ext cx="11084286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663C56A2-0AC3-476F-BFEE-274669F5B05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69208" y="4617223"/>
            <a:ext cx="8171930" cy="760412"/>
          </a:xfrm>
        </p:spPr>
        <p:txBody>
          <a:bodyPr/>
          <a:lstStyle>
            <a:lvl1pPr marL="0" indent="0">
              <a:buNone/>
              <a:defRPr>
                <a:solidFill>
                  <a:srgbClr val="4B4B4B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Untertitel</a:t>
            </a:r>
            <a:br>
              <a:rPr lang="de-DE"/>
            </a:br>
            <a:r>
              <a:rPr lang="de-DE"/>
              <a:t>Zweite Zeile</a:t>
            </a:r>
          </a:p>
        </p:txBody>
      </p:sp>
      <p:sp>
        <p:nvSpPr>
          <p:cNvPr id="144" name="Textplatzhalter 143">
            <a:extLst>
              <a:ext uri="{FF2B5EF4-FFF2-40B4-BE49-F238E27FC236}">
                <a16:creationId xmlns:a16="http://schemas.microsoft.com/office/drawing/2014/main" id="{B4B87E25-1972-4BA3-9017-8F622393453C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-1465385" y="1240611"/>
            <a:ext cx="4759569" cy="3213100"/>
          </a:xfrm>
        </p:spPr>
        <p:txBody>
          <a:bodyPr anchor="ctr"/>
          <a:lstStyle>
            <a:lvl1pPr marL="0" indent="0" algn="r">
              <a:buNone/>
              <a:defRPr sz="287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0</a:t>
            </a:r>
            <a:endParaRPr lang="en-US"/>
          </a:p>
        </p:txBody>
      </p:sp>
      <p:sp>
        <p:nvSpPr>
          <p:cNvPr id="166" name="Rechteck 165">
            <a:extLst>
              <a:ext uri="{FF2B5EF4-FFF2-40B4-BE49-F238E27FC236}">
                <a16:creationId xmlns:a16="http://schemas.microsoft.com/office/drawing/2014/main" id="{A7AFDF6E-5108-4973-9D2D-67ADFDD4A12D}"/>
              </a:ext>
            </a:extLst>
          </p:cNvPr>
          <p:cNvSpPr/>
          <p:nvPr userDrawn="1"/>
        </p:nvSpPr>
        <p:spPr>
          <a:xfrm>
            <a:off x="0" y="0"/>
            <a:ext cx="12192000" cy="682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4AF7B29-8266-EA6C-155A-2DA2DCF9084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552000" y="6372000"/>
            <a:ext cx="1047348" cy="3240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9A2C201C-0BBA-28F9-CEF7-8F797E46444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69208" y="6372000"/>
            <a:ext cx="1183091" cy="324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FE589758-16A9-8853-B426-B024E7B6AAF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81475" y="6372000"/>
            <a:ext cx="505605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88565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_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3D3C83F6-AD8B-4C81-880A-7C6FF8D63F47}"/>
              </a:ext>
            </a:extLst>
          </p:cNvPr>
          <p:cNvSpPr/>
          <p:nvPr userDrawn="1"/>
        </p:nvSpPr>
        <p:spPr>
          <a:xfrm>
            <a:off x="0" y="-1"/>
            <a:ext cx="12192000" cy="62007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F0F8827-7DAE-427E-829A-1C78121273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0030" y="3498044"/>
            <a:ext cx="8171107" cy="78956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de-DE" err="1"/>
              <a:t>Kapiteltrenner</a:t>
            </a:r>
            <a:r>
              <a:rPr lang="de-DE"/>
              <a:t> Lorem</a:t>
            </a:r>
            <a:br>
              <a:rPr lang="de-DE"/>
            </a:br>
            <a:r>
              <a:rPr lang="de-DE"/>
              <a:t>Zweite Zeile Ipsum</a:t>
            </a:r>
            <a:endParaRPr lang="en-US"/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8CA1F0A7-CC4C-48B8-BA2B-81A4E8632408}"/>
              </a:ext>
            </a:extLst>
          </p:cNvPr>
          <p:cNvCxnSpPr>
            <a:cxnSpLocks/>
          </p:cNvCxnSpPr>
          <p:nvPr userDrawn="1"/>
        </p:nvCxnSpPr>
        <p:spPr>
          <a:xfrm>
            <a:off x="556847" y="4454307"/>
            <a:ext cx="1108429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663C56A2-0AC3-476F-BFEE-274669F5B05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69208" y="4617223"/>
            <a:ext cx="8171934" cy="760412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Untertitel</a:t>
            </a:r>
            <a:br>
              <a:rPr lang="de-DE"/>
            </a:br>
            <a:r>
              <a:rPr lang="de-DE"/>
              <a:t>Zweite Zeile</a:t>
            </a:r>
          </a:p>
        </p:txBody>
      </p:sp>
      <p:sp>
        <p:nvSpPr>
          <p:cNvPr id="144" name="Textplatzhalter 143">
            <a:extLst>
              <a:ext uri="{FF2B5EF4-FFF2-40B4-BE49-F238E27FC236}">
                <a16:creationId xmlns:a16="http://schemas.microsoft.com/office/drawing/2014/main" id="{B4B87E25-1972-4BA3-9017-8F62239345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1465385" y="1240611"/>
            <a:ext cx="4759569" cy="3213100"/>
          </a:xfrm>
        </p:spPr>
        <p:txBody>
          <a:bodyPr anchor="ctr"/>
          <a:lstStyle>
            <a:lvl1pPr marL="0" indent="0" algn="r">
              <a:buNone/>
              <a:defRPr sz="287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0</a:t>
            </a:r>
            <a:endParaRPr lang="en-US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9D9541A-2B51-E37B-02AD-3DE685A3FF4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552000" y="6372000"/>
            <a:ext cx="1047348" cy="3240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7059A000-ABA0-5BDF-641B-ECD8FC8A6E5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69208" y="6372000"/>
            <a:ext cx="1183091" cy="324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4A979CFD-CA68-162F-A978-993ED288576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81475" y="6372000"/>
            <a:ext cx="505605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27382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1E4DD5-3C38-4827-AB4F-42425E336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00" y="407199"/>
            <a:ext cx="7705177" cy="638175"/>
          </a:xfrm>
        </p:spPr>
        <p:txBody>
          <a:bodyPr anchor="b"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05C2E51-7D0B-4A4D-8DC1-79065BA72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F3250BED-EA0D-4BBB-A72A-AC199A60B7BC}" type="datetime1">
              <a:rPr lang="de-DE" smtClean="0"/>
              <a:pPr/>
              <a:t>09.07.2026</a:t>
            </a:fld>
            <a:endParaRPr lang="en-U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F1DBF68-B110-47AE-81D0-1A1BB377B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47E8F-5052-4581-98D0-7C32D5A45346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A51D4E8B-9169-4CED-9B68-4105C736C8F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0801" y="1449388"/>
            <a:ext cx="11088000" cy="450056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AF3122D6-4BDB-48DE-A4AE-F43CC58711CC}"/>
              </a:ext>
            </a:extLst>
          </p:cNvPr>
          <p:cNvSpPr/>
          <p:nvPr userDrawn="1"/>
        </p:nvSpPr>
        <p:spPr>
          <a:xfrm>
            <a:off x="0" y="0"/>
            <a:ext cx="12192000" cy="682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Inhaltsplatzhalter 7">
            <a:extLst>
              <a:ext uri="{FF2B5EF4-FFF2-40B4-BE49-F238E27FC236}">
                <a16:creationId xmlns:a16="http://schemas.microsoft.com/office/drawing/2014/main" id="{E2473E26-8325-4E87-9691-D050A7D7439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52000" y="6309000"/>
            <a:ext cx="11088000" cy="144006"/>
          </a:xfrm>
        </p:spPr>
        <p:txBody>
          <a:bodyPr anchor="b"/>
          <a:lstStyle>
            <a:lvl1pPr marL="0" indent="0" algn="r">
              <a:buNone/>
              <a:defRPr sz="1050" i="1">
                <a:solidFill>
                  <a:schemeClr val="accent2"/>
                </a:solidFill>
              </a:defRPr>
            </a:lvl1pPr>
            <a:lvl2pPr>
              <a:defRPr sz="1050">
                <a:solidFill>
                  <a:schemeClr val="accent2"/>
                </a:solidFill>
              </a:defRPr>
            </a:lvl2pPr>
            <a:lvl3pPr>
              <a:defRPr sz="1000">
                <a:solidFill>
                  <a:schemeClr val="accent2"/>
                </a:solidFill>
              </a:defRPr>
            </a:lvl3pPr>
          </a:lstStyle>
          <a:p>
            <a:pPr lvl="0"/>
            <a:r>
              <a:rPr lang="de-DE"/>
              <a:t>Quelle(n): Lorem ipsum dolor sit amet</a:t>
            </a:r>
          </a:p>
        </p:txBody>
      </p:sp>
      <p:sp>
        <p:nvSpPr>
          <p:cNvPr id="7" name="Fußzeilenplatzhalter 12">
            <a:extLst>
              <a:ext uri="{FF2B5EF4-FFF2-40B4-BE49-F238E27FC236}">
                <a16:creationId xmlns:a16="http://schemas.microsoft.com/office/drawing/2014/main" id="{6390F4D5-5AA7-BC48-CDF0-DF0454EA6A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66986" y="6584720"/>
            <a:ext cx="9058033" cy="13960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r>
              <a:rPr lang="de-DE"/>
              <a:t>Universität Bayreuth| Vortragende*r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133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48" userDrawn="1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folie_inkl. Kapitel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1E4DD5-3C38-4827-AB4F-42425E336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00" y="720000"/>
            <a:ext cx="8052580" cy="324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05C2E51-7D0B-4A4D-8DC1-79065BA72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CFB36-A6ED-4929-9F4E-20B7A5771382}" type="datetime1">
              <a:rPr lang="de-DE" smtClean="0"/>
              <a:t>09.07.2026</a:t>
            </a:fld>
            <a:endParaRPr lang="en-U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F1DBF68-B110-47AE-81D0-1A1BB377B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47E8F-5052-4581-98D0-7C32D5A45346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A51D4E8B-9169-4CED-9B68-4105C736C8F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0801" y="1449388"/>
            <a:ext cx="11088000" cy="450056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AF3122D6-4BDB-48DE-A4AE-F43CC58711CC}"/>
              </a:ext>
            </a:extLst>
          </p:cNvPr>
          <p:cNvSpPr/>
          <p:nvPr userDrawn="1"/>
        </p:nvSpPr>
        <p:spPr>
          <a:xfrm>
            <a:off x="0" y="0"/>
            <a:ext cx="12192000" cy="682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Inhaltsplatzhalter 7">
            <a:extLst>
              <a:ext uri="{FF2B5EF4-FFF2-40B4-BE49-F238E27FC236}">
                <a16:creationId xmlns:a16="http://schemas.microsoft.com/office/drawing/2014/main" id="{E2473E26-8325-4E87-9691-D050A7D7439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52000" y="6309000"/>
            <a:ext cx="11088000" cy="144006"/>
          </a:xfrm>
        </p:spPr>
        <p:txBody>
          <a:bodyPr anchor="b"/>
          <a:lstStyle>
            <a:lvl1pPr marL="0" indent="0" algn="r">
              <a:buNone/>
              <a:defRPr sz="1050" i="1">
                <a:solidFill>
                  <a:schemeClr val="accent2"/>
                </a:solidFill>
              </a:defRPr>
            </a:lvl1pPr>
            <a:lvl2pPr>
              <a:defRPr sz="1050">
                <a:solidFill>
                  <a:schemeClr val="accent2"/>
                </a:solidFill>
              </a:defRPr>
            </a:lvl2pPr>
            <a:lvl3pPr>
              <a:defRPr sz="1000">
                <a:solidFill>
                  <a:schemeClr val="accent2"/>
                </a:solidFill>
              </a:defRPr>
            </a:lvl3pPr>
          </a:lstStyle>
          <a:p>
            <a:pPr lvl="0"/>
            <a:r>
              <a:rPr lang="de-DE" dirty="0"/>
              <a:t>Quelle(n):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endParaRPr lang="de-DE" dirty="0"/>
          </a:p>
        </p:txBody>
      </p:sp>
      <p:sp>
        <p:nvSpPr>
          <p:cNvPr id="12" name="Textplatzhalter 6">
            <a:extLst>
              <a:ext uri="{FF2B5EF4-FFF2-40B4-BE49-F238E27FC236}">
                <a16:creationId xmlns:a16="http://schemas.microsoft.com/office/drawing/2014/main" id="{13209702-B333-404A-AE6E-BB38130FA2A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2000" y="405000"/>
            <a:ext cx="8053200" cy="252000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1600"/>
            </a:lvl1pPr>
          </a:lstStyle>
          <a:p>
            <a:pPr lvl="0"/>
            <a:r>
              <a:rPr lang="de-DE"/>
              <a:t>Kapitelüberschrift</a:t>
            </a:r>
          </a:p>
        </p:txBody>
      </p:sp>
      <p:sp>
        <p:nvSpPr>
          <p:cNvPr id="7" name="Fußzeilenplatzhalter 12">
            <a:extLst>
              <a:ext uri="{FF2B5EF4-FFF2-40B4-BE49-F238E27FC236}">
                <a16:creationId xmlns:a16="http://schemas.microsoft.com/office/drawing/2014/main" id="{2EAE54CC-4844-4B54-1028-65D9351C51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66986" y="6584720"/>
            <a:ext cx="9058033" cy="13960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r>
              <a:rPr lang="de-DE"/>
              <a:t>Universität Bayreuth| Vortragende*r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9177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48" userDrawn="1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_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FAA6B5-141F-44B5-A6D7-591287D259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err="1"/>
              <a:t>Inhalt_Inhalt</a:t>
            </a:r>
            <a:endParaRPr lang="en-US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C9A54B5-3EC0-4E62-8E65-8B53A9175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7398F-9F20-4113-8371-919949A47AA4}" type="datetime1">
              <a:rPr lang="de-DE" smtClean="0"/>
              <a:t>09.07.2026</a:t>
            </a:fld>
            <a:endParaRPr lang="en-U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86950EE-5D2D-4DBE-B2BC-428939E6E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4063" y="6584720"/>
            <a:ext cx="304800" cy="139606"/>
          </a:xfrm>
        </p:spPr>
        <p:txBody>
          <a:bodyPr/>
          <a:lstStyle/>
          <a:p>
            <a:fld id="{64647E8F-5052-4581-98D0-7C32D5A45346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9463866B-AFBB-4230-8C80-95837FE8A2E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50800" y="1449388"/>
            <a:ext cx="5315369" cy="4500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9" name="Inhaltsplatzhalter 7">
            <a:extLst>
              <a:ext uri="{FF2B5EF4-FFF2-40B4-BE49-F238E27FC236}">
                <a16:creationId xmlns:a16="http://schemas.microsoft.com/office/drawing/2014/main" id="{CD8ACB48-ECD1-4E0E-9176-B1015FF608CD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322800" y="1449388"/>
            <a:ext cx="5316297" cy="4500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E66560C2-5920-4C2E-BC72-15DF7369FF97}"/>
              </a:ext>
            </a:extLst>
          </p:cNvPr>
          <p:cNvSpPr/>
          <p:nvPr userDrawn="1"/>
        </p:nvSpPr>
        <p:spPr>
          <a:xfrm>
            <a:off x="0" y="0"/>
            <a:ext cx="12192000" cy="682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Inhaltsplatzhalter 7">
            <a:extLst>
              <a:ext uri="{FF2B5EF4-FFF2-40B4-BE49-F238E27FC236}">
                <a16:creationId xmlns:a16="http://schemas.microsoft.com/office/drawing/2014/main" id="{F58655A5-70C7-4367-AAA1-B83A6CE9116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323494" y="6309000"/>
            <a:ext cx="5315369" cy="144000"/>
          </a:xfrm>
        </p:spPr>
        <p:txBody>
          <a:bodyPr anchor="b"/>
          <a:lstStyle>
            <a:lvl1pPr marL="0" indent="0" algn="r">
              <a:buNone/>
              <a:defRPr sz="1050" i="1">
                <a:solidFill>
                  <a:schemeClr val="accent2"/>
                </a:solidFill>
              </a:defRPr>
            </a:lvl1pPr>
            <a:lvl2pPr>
              <a:defRPr sz="1050">
                <a:solidFill>
                  <a:schemeClr val="accent2"/>
                </a:solidFill>
              </a:defRPr>
            </a:lvl2pPr>
            <a:lvl3pPr>
              <a:defRPr sz="1000">
                <a:solidFill>
                  <a:schemeClr val="accent2"/>
                </a:solidFill>
              </a:defRPr>
            </a:lvl3pPr>
          </a:lstStyle>
          <a:p>
            <a:pPr lvl="0"/>
            <a:r>
              <a:rPr lang="de-DE"/>
              <a:t>Quelle(n): </a:t>
            </a:r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endParaRPr lang="de-DE"/>
          </a:p>
        </p:txBody>
      </p:sp>
      <p:sp>
        <p:nvSpPr>
          <p:cNvPr id="13" name="Inhaltsplatzhalter 7">
            <a:extLst>
              <a:ext uri="{FF2B5EF4-FFF2-40B4-BE49-F238E27FC236}">
                <a16:creationId xmlns:a16="http://schemas.microsoft.com/office/drawing/2014/main" id="{7D76AA35-8DAB-4C1E-90FE-82769E26E26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50800" y="6309000"/>
            <a:ext cx="5315369" cy="144007"/>
          </a:xfrm>
        </p:spPr>
        <p:txBody>
          <a:bodyPr anchor="b"/>
          <a:lstStyle>
            <a:lvl1pPr marL="0" indent="0" algn="r">
              <a:buNone/>
              <a:defRPr sz="1050" i="1">
                <a:solidFill>
                  <a:schemeClr val="accent2"/>
                </a:solidFill>
              </a:defRPr>
            </a:lvl1pPr>
            <a:lvl2pPr>
              <a:defRPr sz="1050">
                <a:solidFill>
                  <a:schemeClr val="accent2"/>
                </a:solidFill>
              </a:defRPr>
            </a:lvl2pPr>
            <a:lvl3pPr>
              <a:defRPr sz="1000">
                <a:solidFill>
                  <a:schemeClr val="accent2"/>
                </a:solidFill>
              </a:defRPr>
            </a:lvl3pPr>
          </a:lstStyle>
          <a:p>
            <a:pPr lvl="0"/>
            <a:r>
              <a:rPr lang="de-DE"/>
              <a:t>Quelle(n): </a:t>
            </a:r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endParaRPr lang="de-DE"/>
          </a:p>
        </p:txBody>
      </p:sp>
      <p:sp>
        <p:nvSpPr>
          <p:cNvPr id="6" name="Fußzeilenplatzhalter 12">
            <a:extLst>
              <a:ext uri="{FF2B5EF4-FFF2-40B4-BE49-F238E27FC236}">
                <a16:creationId xmlns:a16="http://schemas.microsoft.com/office/drawing/2014/main" id="{79247C42-2E42-1B9E-D518-C69204D020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66986" y="6584720"/>
            <a:ext cx="9058033" cy="13960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r>
              <a:rPr lang="de-DE"/>
              <a:t>Universität Bayreuth| Vortragende*r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5490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48" userDrawn="1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_Bild_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FAA6B5-141F-44B5-A6D7-591287D259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Inhalt_Bild_2/3</a:t>
            </a:r>
            <a:endParaRPr lang="en-US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C9A54B5-3EC0-4E62-8E65-8B53A9175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64865-4B0F-4AE6-853E-8B99CC56337E}" type="datetime1">
              <a:rPr lang="de-DE" smtClean="0"/>
              <a:t>09.07.2026</a:t>
            </a:fld>
            <a:endParaRPr lang="en-U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86950EE-5D2D-4DBE-B2BC-428939E6E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4063" y="6584720"/>
            <a:ext cx="304800" cy="139606"/>
          </a:xfrm>
        </p:spPr>
        <p:txBody>
          <a:bodyPr/>
          <a:lstStyle/>
          <a:p>
            <a:fld id="{64647E8F-5052-4581-98D0-7C32D5A45346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9463866B-AFBB-4230-8C80-95837FE8A2E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50800" y="1449386"/>
            <a:ext cx="7178400" cy="4500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E66560C2-5920-4C2E-BC72-15DF7369FF97}"/>
              </a:ext>
            </a:extLst>
          </p:cNvPr>
          <p:cNvSpPr/>
          <p:nvPr userDrawn="1"/>
        </p:nvSpPr>
        <p:spPr>
          <a:xfrm>
            <a:off x="0" y="0"/>
            <a:ext cx="12192000" cy="682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DCFAE809-57E6-4701-9CEE-97722EB9BA3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182509" y="1449386"/>
            <a:ext cx="3456354" cy="4500000"/>
          </a:xfrm>
          <a:solidFill>
            <a:srgbClr val="B2DECF"/>
          </a:solidFill>
        </p:spPr>
        <p:txBody>
          <a:bodyPr/>
          <a:lstStyle>
            <a:lvl1pPr marL="0" indent="0">
              <a:buNone/>
              <a:defRPr>
                <a:solidFill>
                  <a:srgbClr val="009260"/>
                </a:solidFill>
              </a:defRPr>
            </a:lvl1pPr>
          </a:lstStyle>
          <a:p>
            <a:r>
              <a:rPr lang="de-DE"/>
              <a:t> </a:t>
            </a:r>
            <a:endParaRPr lang="en-US"/>
          </a:p>
        </p:txBody>
      </p:sp>
      <p:sp>
        <p:nvSpPr>
          <p:cNvPr id="9" name="Inhaltsplatzhalter 7">
            <a:extLst>
              <a:ext uri="{FF2B5EF4-FFF2-40B4-BE49-F238E27FC236}">
                <a16:creationId xmlns:a16="http://schemas.microsoft.com/office/drawing/2014/main" id="{F9A99E4D-0B5F-4760-9338-D404BD1D1832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182509" y="6309000"/>
            <a:ext cx="3456354" cy="144006"/>
          </a:xfrm>
        </p:spPr>
        <p:txBody>
          <a:bodyPr anchor="b"/>
          <a:lstStyle>
            <a:lvl1pPr marL="0" indent="0" algn="r">
              <a:buNone/>
              <a:defRPr sz="1050" i="1">
                <a:solidFill>
                  <a:schemeClr val="accent2"/>
                </a:solidFill>
              </a:defRPr>
            </a:lvl1pPr>
            <a:lvl2pPr>
              <a:defRPr sz="1050">
                <a:solidFill>
                  <a:schemeClr val="accent2"/>
                </a:solidFill>
              </a:defRPr>
            </a:lvl2pPr>
            <a:lvl3pPr>
              <a:defRPr sz="1000">
                <a:solidFill>
                  <a:schemeClr val="accent2"/>
                </a:solidFill>
              </a:defRPr>
            </a:lvl3pPr>
          </a:lstStyle>
          <a:p>
            <a:pPr lvl="0"/>
            <a:r>
              <a:rPr lang="de-DE"/>
              <a:t>Bildquelle(n): </a:t>
            </a:r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endParaRPr lang="de-DE"/>
          </a:p>
        </p:txBody>
      </p:sp>
      <p:sp>
        <p:nvSpPr>
          <p:cNvPr id="14" name="Inhaltsplatzhalter 7">
            <a:extLst>
              <a:ext uri="{FF2B5EF4-FFF2-40B4-BE49-F238E27FC236}">
                <a16:creationId xmlns:a16="http://schemas.microsoft.com/office/drawing/2014/main" id="{A651BD4C-A6A4-4605-B101-327106CF2B89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50800" y="6309000"/>
            <a:ext cx="7178400" cy="144000"/>
          </a:xfrm>
        </p:spPr>
        <p:txBody>
          <a:bodyPr anchor="b"/>
          <a:lstStyle>
            <a:lvl1pPr marL="0" indent="0" algn="r">
              <a:buNone/>
              <a:defRPr sz="1050" i="1">
                <a:solidFill>
                  <a:schemeClr val="accent2"/>
                </a:solidFill>
              </a:defRPr>
            </a:lvl1pPr>
            <a:lvl2pPr>
              <a:defRPr sz="1050">
                <a:solidFill>
                  <a:schemeClr val="accent2"/>
                </a:solidFill>
              </a:defRPr>
            </a:lvl2pPr>
            <a:lvl3pPr>
              <a:defRPr sz="1000">
                <a:solidFill>
                  <a:schemeClr val="accent2"/>
                </a:solidFill>
              </a:defRPr>
            </a:lvl3pPr>
          </a:lstStyle>
          <a:p>
            <a:pPr lvl="0"/>
            <a:r>
              <a:rPr lang="de-DE"/>
              <a:t>Quelle(n): </a:t>
            </a:r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endParaRPr lang="de-DE"/>
          </a:p>
        </p:txBody>
      </p:sp>
      <p:sp>
        <p:nvSpPr>
          <p:cNvPr id="6" name="Fußzeilenplatzhalter 12">
            <a:extLst>
              <a:ext uri="{FF2B5EF4-FFF2-40B4-BE49-F238E27FC236}">
                <a16:creationId xmlns:a16="http://schemas.microsoft.com/office/drawing/2014/main" id="{A3F2A227-25E6-3611-FA55-49510D1857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66986" y="6584720"/>
            <a:ext cx="9058033" cy="13960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r>
              <a:rPr lang="de-DE"/>
              <a:t>Universität Bayreuth| Vortragende*r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0755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4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_H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72AA9AF9-C1E4-45D7-81EE-22A40C9977F1}"/>
              </a:ext>
            </a:extLst>
          </p:cNvPr>
          <p:cNvSpPr/>
          <p:nvPr userDrawn="1"/>
        </p:nvSpPr>
        <p:spPr>
          <a:xfrm>
            <a:off x="1" y="68262"/>
            <a:ext cx="12192000" cy="67897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E8B9819-F136-4869-839D-BB089F223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48555" y="1397592"/>
            <a:ext cx="7092583" cy="776288"/>
          </a:xfrm>
        </p:spPr>
        <p:txBody>
          <a:bodyPr/>
          <a:lstStyle>
            <a:lvl1pPr>
              <a:defRPr sz="2800"/>
            </a:lvl1pPr>
          </a:lstStyle>
          <a:p>
            <a:r>
              <a:rPr lang="de-DE"/>
              <a:t>Professoren Lorem</a:t>
            </a:r>
            <a:br>
              <a:rPr lang="de-DE"/>
            </a:br>
            <a:r>
              <a:rPr lang="de-DE"/>
              <a:t>Zweite Zeile Ipsum</a:t>
            </a:r>
            <a:endParaRPr lang="en-US"/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B9E3A918-C7A3-4B04-91C1-386B3A47E83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68262"/>
            <a:ext cx="4114800" cy="6789738"/>
          </a:xfrm>
          <a:solidFill>
            <a:srgbClr val="E7B2C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 </a:t>
            </a:r>
            <a:endParaRPr lang="en-US"/>
          </a:p>
        </p:txBody>
      </p:sp>
      <p:sp>
        <p:nvSpPr>
          <p:cNvPr id="39" name="Textplatzhalter 38">
            <a:extLst>
              <a:ext uri="{FF2B5EF4-FFF2-40B4-BE49-F238E27FC236}">
                <a16:creationId xmlns:a16="http://schemas.microsoft.com/office/drawing/2014/main" id="{7CB5CBC7-4143-4DEA-8809-9B114E002A77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4548557" y="2385194"/>
            <a:ext cx="7092583" cy="494571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/>
              <a:t>Untertitel Lorem</a:t>
            </a:r>
            <a:br>
              <a:rPr lang="de-DE"/>
            </a:br>
            <a:r>
              <a:rPr lang="de-DE"/>
              <a:t>Zweite Zeile Ipsum</a:t>
            </a:r>
            <a:endParaRPr lang="en-US"/>
          </a:p>
        </p:txBody>
      </p:sp>
      <p:sp>
        <p:nvSpPr>
          <p:cNvPr id="134" name="Rechteck 133">
            <a:extLst>
              <a:ext uri="{FF2B5EF4-FFF2-40B4-BE49-F238E27FC236}">
                <a16:creationId xmlns:a16="http://schemas.microsoft.com/office/drawing/2014/main" id="{5160DD39-B6E4-4C35-9F28-B07F49DEFDF7}"/>
              </a:ext>
            </a:extLst>
          </p:cNvPr>
          <p:cNvSpPr/>
          <p:nvPr userDrawn="1"/>
        </p:nvSpPr>
        <p:spPr>
          <a:xfrm>
            <a:off x="0" y="0"/>
            <a:ext cx="12192000" cy="682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136" name="Gerader Verbinder 135">
            <a:extLst>
              <a:ext uri="{FF2B5EF4-FFF2-40B4-BE49-F238E27FC236}">
                <a16:creationId xmlns:a16="http://schemas.microsoft.com/office/drawing/2014/main" id="{19B33EA7-9CE8-493B-9082-0F747F82D6A2}"/>
              </a:ext>
            </a:extLst>
          </p:cNvPr>
          <p:cNvCxnSpPr>
            <a:cxnSpLocks/>
          </p:cNvCxnSpPr>
          <p:nvPr userDrawn="1"/>
        </p:nvCxnSpPr>
        <p:spPr>
          <a:xfrm>
            <a:off x="4548555" y="1238116"/>
            <a:ext cx="708659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Gerader Verbinder 137">
            <a:extLst>
              <a:ext uri="{FF2B5EF4-FFF2-40B4-BE49-F238E27FC236}">
                <a16:creationId xmlns:a16="http://schemas.microsoft.com/office/drawing/2014/main" id="{0A45966A-13AC-43DE-93A7-08E0DE51F97A}"/>
              </a:ext>
            </a:extLst>
          </p:cNvPr>
          <p:cNvCxnSpPr>
            <a:cxnSpLocks/>
          </p:cNvCxnSpPr>
          <p:nvPr userDrawn="1"/>
        </p:nvCxnSpPr>
        <p:spPr>
          <a:xfrm>
            <a:off x="4548554" y="1238116"/>
            <a:ext cx="7092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>
            <a:extLst>
              <a:ext uri="{FF2B5EF4-FFF2-40B4-BE49-F238E27FC236}">
                <a16:creationId xmlns:a16="http://schemas.microsoft.com/office/drawing/2014/main" id="{C381B08E-A7BD-5046-B487-5793AEEF43A9}"/>
              </a:ext>
            </a:extLst>
          </p:cNvPr>
          <p:cNvSpPr txBox="1"/>
          <p:nvPr userDrawn="1"/>
        </p:nvSpPr>
        <p:spPr>
          <a:xfrm>
            <a:off x="4548554" y="3047093"/>
            <a:ext cx="7086600" cy="315418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de-DE" sz="1200" b="1" dirty="0">
                <a:solidFill>
                  <a:schemeClr val="accent3">
                    <a:lumMod val="75000"/>
                  </a:schemeClr>
                </a:solidFill>
              </a:rPr>
              <a:t>Prof. Dr. Henner Gimpel</a:t>
            </a:r>
          </a:p>
          <a:p>
            <a:pPr lvl="0"/>
            <a:endParaRPr lang="de-DE" sz="1200" b="1" dirty="0">
              <a:solidFill>
                <a:schemeClr val="accent3">
                  <a:lumMod val="75000"/>
                </a:schemeClr>
              </a:solidFill>
            </a:endParaRPr>
          </a:p>
          <a:p>
            <a:pPr lvl="0"/>
            <a:r>
              <a:rPr lang="de-DE" sz="1200" b="0" kern="1200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FIM </a:t>
            </a:r>
            <a:r>
              <a:rPr lang="de-DE" sz="1200" b="0" dirty="0">
                <a:solidFill>
                  <a:schemeClr val="accent3">
                    <a:lumMod val="75000"/>
                  </a:schemeClr>
                </a:solidFill>
              </a:rPr>
              <a:t>Forschungsinstitut für Informationsmanagement</a:t>
            </a:r>
          </a:p>
          <a:p>
            <a:pPr lvl="0"/>
            <a:endParaRPr lang="de-DE" sz="1200" b="0" dirty="0">
              <a:solidFill>
                <a:schemeClr val="accent3">
                  <a:lumMod val="75000"/>
                </a:schemeClr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dirty="0">
                <a:solidFill>
                  <a:srgbClr val="4B4B4B"/>
                </a:solidFill>
              </a:rPr>
              <a:t>Fraunhofer-Institut für Angewandte Informationstechnik FIT,</a:t>
            </a:r>
          </a:p>
          <a:p>
            <a:pPr lvl="0"/>
            <a:r>
              <a:rPr lang="de-DE" sz="1200" b="0" dirty="0">
                <a:solidFill>
                  <a:srgbClr val="4B4B4B"/>
                </a:solidFill>
              </a:rPr>
              <a:t>Institutsteil Wirtschaftsinformatik </a:t>
            </a:r>
          </a:p>
          <a:p>
            <a:pPr lvl="0"/>
            <a:endParaRPr lang="de-DE" sz="1200" b="1" dirty="0">
              <a:solidFill>
                <a:schemeClr val="accent3">
                  <a:lumMod val="75000"/>
                </a:schemeClr>
              </a:solidFill>
            </a:endParaRPr>
          </a:p>
          <a:p>
            <a:pPr lvl="0"/>
            <a:r>
              <a:rPr lang="de-DE" sz="1200" b="0" dirty="0">
                <a:solidFill>
                  <a:schemeClr val="accent3">
                    <a:lumMod val="75000"/>
                  </a:schemeClr>
                </a:solidFill>
              </a:rPr>
              <a:t>Universität Hohenheim,</a:t>
            </a:r>
          </a:p>
          <a:p>
            <a:pPr lvl="0"/>
            <a:r>
              <a:rPr lang="de-DE" sz="1200" b="0" dirty="0">
                <a:solidFill>
                  <a:srgbClr val="4B4B4B"/>
                </a:solidFill>
              </a:rPr>
              <a:t>Fakultät Wirtschafts- und Sozialwissenschaften,</a:t>
            </a:r>
          </a:p>
          <a:p>
            <a:pPr lvl="0"/>
            <a:r>
              <a:rPr lang="de-DE" sz="1200" b="0" dirty="0">
                <a:solidFill>
                  <a:srgbClr val="4B4B4B"/>
                </a:solidFill>
              </a:rPr>
              <a:t>Fachgebiet Digitales Management</a:t>
            </a:r>
          </a:p>
          <a:p>
            <a:pPr lvl="0"/>
            <a:endParaRPr lang="de-DE" sz="1200" b="1" dirty="0">
              <a:solidFill>
                <a:schemeClr val="accent3">
                  <a:lumMod val="75000"/>
                </a:schemeClr>
              </a:solidFill>
            </a:endParaRPr>
          </a:p>
          <a:p>
            <a:pPr lvl="0"/>
            <a:endParaRPr lang="de-DE" sz="1200" b="1" dirty="0">
              <a:solidFill>
                <a:schemeClr val="accent3">
                  <a:lumMod val="75000"/>
                </a:schemeClr>
              </a:solidFill>
            </a:endParaRPr>
          </a:p>
          <a:p>
            <a:pPr lvl="0"/>
            <a:endParaRPr lang="de-DE" sz="1200" b="1" dirty="0">
              <a:solidFill>
                <a:schemeClr val="accent3">
                  <a:lumMod val="75000"/>
                </a:schemeClr>
              </a:solidFill>
            </a:endParaRPr>
          </a:p>
          <a:p>
            <a:pPr lvl="0"/>
            <a:endParaRPr lang="de-DE" sz="1200" b="1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 algn="l">
              <a:buNone/>
            </a:pPr>
            <a:endParaRPr lang="de-DE" sz="12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520B6872-81BD-4113-9CF2-6849ADCC864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504329" y="6405705"/>
            <a:ext cx="250152" cy="250152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65B0B511-3287-4155-84BE-C09745C476DB}"/>
              </a:ext>
            </a:extLst>
          </p:cNvPr>
          <p:cNvSpPr txBox="1"/>
          <p:nvPr userDrawn="1"/>
        </p:nvSpPr>
        <p:spPr>
          <a:xfrm>
            <a:off x="4846560" y="6436157"/>
            <a:ext cx="5200016" cy="189249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ctr">
            <a:noAutofit/>
          </a:bodyPr>
          <a:lstStyle/>
          <a:p>
            <a:pPr marL="0" marR="0" lvl="0" indent="0" algn="l" defTabSz="74295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kern="1200" noProof="0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Augsburg      Bayreuth      Frankfurt      München      Stuttgart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C2C9275D-D682-4DAB-AC30-7106D51C3320}"/>
              </a:ext>
            </a:extLst>
          </p:cNvPr>
          <p:cNvSpPr txBox="1"/>
          <p:nvPr userDrawn="1"/>
        </p:nvSpPr>
        <p:spPr>
          <a:xfrm>
            <a:off x="4548554" y="5437050"/>
            <a:ext cx="3364380" cy="365668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lvl="0"/>
            <a:r>
              <a:rPr lang="de-DE" sz="1200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www.fim-rc.de</a:t>
            </a:r>
            <a:endParaRPr lang="de-DE" sz="1200">
              <a:solidFill>
                <a:schemeClr val="tx2"/>
              </a:solidFill>
            </a:endParaRPr>
          </a:p>
          <a:p>
            <a:pPr lvl="0"/>
            <a:r>
              <a:rPr lang="de-DE" sz="1200">
                <a:solidFill>
                  <a:schemeClr val="tx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www.wirtschaftsinformatik.fraunhofer.de</a:t>
            </a:r>
            <a:endParaRPr lang="de-DE" sz="1400">
              <a:solidFill>
                <a:schemeClr val="tx2"/>
              </a:solidFill>
            </a:endParaRP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5348B895-EBB4-44D7-B3F6-1699E302034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46568" y="416455"/>
            <a:ext cx="1490668" cy="408233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3304549B-801D-9E28-C160-37AFBF517FF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48554" y="414113"/>
            <a:ext cx="1335739" cy="5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7982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entrale Aussage_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1E4DD5-3C38-4827-AB4F-42425E336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05C2E51-7D0B-4A4D-8DC1-79065BA72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1E4E94AA-0048-4721-ACAD-5FAC17A76CD6}" type="datetime1">
              <a:rPr lang="de-DE" smtClean="0"/>
              <a:pPr/>
              <a:t>09.07.2026</a:t>
            </a:fld>
            <a:endParaRPr lang="en-U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F1DBF68-B110-47AE-81D0-1A1BB377B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47E8F-5052-4581-98D0-7C32D5A45346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A51D4E8B-9169-4CED-9B68-4105C736C8F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0800" y="1449389"/>
            <a:ext cx="11088000" cy="335131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AF3122D6-4BDB-48DE-A4AE-F43CC58711CC}"/>
              </a:ext>
            </a:extLst>
          </p:cNvPr>
          <p:cNvSpPr/>
          <p:nvPr userDrawn="1"/>
        </p:nvSpPr>
        <p:spPr>
          <a:xfrm>
            <a:off x="0" y="0"/>
            <a:ext cx="12192000" cy="682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478AF313-00DB-484C-B8F3-CA93B007BA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00" y="5265138"/>
            <a:ext cx="11088000" cy="936625"/>
          </a:xfr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lIns="432000" tIns="108000" rIns="180000" bIns="108000" anchor="ctr"/>
          <a:lstStyle>
            <a:lvl1pPr marL="0" indent="0">
              <a:buNone/>
              <a:defRPr/>
            </a:lvl1pPr>
          </a:lstStyle>
          <a:p>
            <a:pPr lvl="0"/>
            <a:endParaRPr lang="en-US"/>
          </a:p>
        </p:txBody>
      </p:sp>
      <p:sp>
        <p:nvSpPr>
          <p:cNvPr id="11" name="Textplatzhalter 14">
            <a:extLst>
              <a:ext uri="{FF2B5EF4-FFF2-40B4-BE49-F238E27FC236}">
                <a16:creationId xmlns:a16="http://schemas.microsoft.com/office/drawing/2014/main" id="{F8754C95-D129-476E-91CD-21BBFE8673F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0800" y="5265138"/>
            <a:ext cx="232507" cy="936625"/>
          </a:xfrm>
          <a:prstGeom prst="homePlate">
            <a:avLst>
              <a:gd name="adj" fmla="val 100000"/>
            </a:avLst>
          </a:prstGeom>
          <a:solidFill>
            <a:schemeClr val="tx2"/>
          </a:solidFill>
          <a:effectLst/>
        </p:spPr>
        <p:txBody>
          <a:bodyPr lIns="972000" tIns="108000" rIns="180000" bIns="108000" anchor="ctr"/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 </a:t>
            </a:r>
            <a:endParaRPr lang="en-US"/>
          </a:p>
        </p:txBody>
      </p:sp>
      <p:sp>
        <p:nvSpPr>
          <p:cNvPr id="13" name="Inhaltsplatzhalter 7">
            <a:extLst>
              <a:ext uri="{FF2B5EF4-FFF2-40B4-BE49-F238E27FC236}">
                <a16:creationId xmlns:a16="http://schemas.microsoft.com/office/drawing/2014/main" id="{F2DD5413-F8F9-4B27-8EAE-532F4873EAFF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550801" y="4961418"/>
            <a:ext cx="11088000" cy="144000"/>
          </a:xfrm>
        </p:spPr>
        <p:txBody>
          <a:bodyPr anchor="b"/>
          <a:lstStyle>
            <a:lvl1pPr marL="0" indent="0" algn="r">
              <a:buNone/>
              <a:defRPr sz="1050" i="1">
                <a:solidFill>
                  <a:schemeClr val="accent2"/>
                </a:solidFill>
              </a:defRPr>
            </a:lvl1pPr>
            <a:lvl2pPr>
              <a:defRPr sz="1050">
                <a:solidFill>
                  <a:schemeClr val="accent2"/>
                </a:solidFill>
              </a:defRPr>
            </a:lvl2pPr>
            <a:lvl3pPr>
              <a:defRPr sz="1000">
                <a:solidFill>
                  <a:schemeClr val="accent2"/>
                </a:solidFill>
              </a:defRPr>
            </a:lvl3pPr>
          </a:lstStyle>
          <a:p>
            <a:pPr lvl="0"/>
            <a:r>
              <a:rPr lang="de-DE"/>
              <a:t>Quelle(n): Lorem ipsum dolor sit amet</a:t>
            </a:r>
          </a:p>
        </p:txBody>
      </p:sp>
      <p:sp>
        <p:nvSpPr>
          <p:cNvPr id="7" name="Fußzeilenplatzhalter 12">
            <a:extLst>
              <a:ext uri="{FF2B5EF4-FFF2-40B4-BE49-F238E27FC236}">
                <a16:creationId xmlns:a16="http://schemas.microsoft.com/office/drawing/2014/main" id="{D2C83204-F472-51B9-F188-0AF57DB6F8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66986" y="6584720"/>
            <a:ext cx="9058033" cy="13960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r>
              <a:rPr lang="de-DE"/>
              <a:t>Universität Bayreuth| Vortragende*r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4928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entrale Aussage_Zweispaltig_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1E4DD5-3C38-4827-AB4F-42425E336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05C2E51-7D0B-4A4D-8DC1-79065BA72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ACD7-66FA-4A14-8F45-465CFD56F0C5}" type="datetime1">
              <a:rPr lang="de-DE" smtClean="0"/>
              <a:t>09.07.2026</a:t>
            </a:fld>
            <a:endParaRPr lang="en-U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F1DBF68-B110-47AE-81D0-1A1BB377B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47E8F-5052-4581-98D0-7C32D5A45346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A51D4E8B-9169-4CED-9B68-4105C736C8F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0800" y="1449389"/>
            <a:ext cx="5316412" cy="335131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AF3122D6-4BDB-48DE-A4AE-F43CC58711CC}"/>
              </a:ext>
            </a:extLst>
          </p:cNvPr>
          <p:cNvSpPr/>
          <p:nvPr userDrawn="1"/>
        </p:nvSpPr>
        <p:spPr>
          <a:xfrm>
            <a:off x="0" y="0"/>
            <a:ext cx="12192000" cy="682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478AF313-00DB-484C-B8F3-CA93B007BA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00" y="5265138"/>
            <a:ext cx="11088000" cy="936625"/>
          </a:xfr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lIns="432000" tIns="108000" rIns="180000" bIns="108000" anchor="ctr"/>
          <a:lstStyle>
            <a:lvl1pPr marL="0" indent="0">
              <a:buNone/>
              <a:defRPr/>
            </a:lvl1pPr>
          </a:lstStyle>
          <a:p>
            <a:pPr lvl="0"/>
            <a:endParaRPr lang="en-US"/>
          </a:p>
        </p:txBody>
      </p:sp>
      <p:sp>
        <p:nvSpPr>
          <p:cNvPr id="11" name="Inhaltsplatzhalter 8">
            <a:extLst>
              <a:ext uri="{FF2B5EF4-FFF2-40B4-BE49-F238E27FC236}">
                <a16:creationId xmlns:a16="http://schemas.microsoft.com/office/drawing/2014/main" id="{E2DF239D-7090-482E-8513-8A5EA2BAF96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321184" y="1449389"/>
            <a:ext cx="5317616" cy="335131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13" name="Textplatzhalter 14">
            <a:extLst>
              <a:ext uri="{FF2B5EF4-FFF2-40B4-BE49-F238E27FC236}">
                <a16:creationId xmlns:a16="http://schemas.microsoft.com/office/drawing/2014/main" id="{70A423CE-1ED4-49EE-B700-5F9E1A15610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0800" y="5265138"/>
            <a:ext cx="232507" cy="936625"/>
          </a:xfrm>
          <a:prstGeom prst="homePlate">
            <a:avLst>
              <a:gd name="adj" fmla="val 100000"/>
            </a:avLst>
          </a:prstGeom>
          <a:solidFill>
            <a:schemeClr val="tx2"/>
          </a:solidFill>
          <a:effectLst/>
        </p:spPr>
        <p:txBody>
          <a:bodyPr lIns="972000" tIns="108000" rIns="180000" bIns="108000" anchor="ctr"/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 </a:t>
            </a:r>
            <a:endParaRPr lang="en-US"/>
          </a:p>
        </p:txBody>
      </p:sp>
      <p:sp>
        <p:nvSpPr>
          <p:cNvPr id="12" name="Inhaltsplatzhalter 7">
            <a:extLst>
              <a:ext uri="{FF2B5EF4-FFF2-40B4-BE49-F238E27FC236}">
                <a16:creationId xmlns:a16="http://schemas.microsoft.com/office/drawing/2014/main" id="{62E0870A-1650-47DB-9E5F-C4C693A08F76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323431" y="4960917"/>
            <a:ext cx="5315369" cy="144007"/>
          </a:xfrm>
        </p:spPr>
        <p:txBody>
          <a:bodyPr anchor="b"/>
          <a:lstStyle>
            <a:lvl1pPr marL="0" indent="0" algn="r">
              <a:buNone/>
              <a:defRPr sz="1050" i="1">
                <a:solidFill>
                  <a:schemeClr val="accent2"/>
                </a:solidFill>
              </a:defRPr>
            </a:lvl1pPr>
            <a:lvl2pPr>
              <a:defRPr sz="1050">
                <a:solidFill>
                  <a:schemeClr val="accent2"/>
                </a:solidFill>
              </a:defRPr>
            </a:lvl2pPr>
            <a:lvl3pPr>
              <a:defRPr sz="1000">
                <a:solidFill>
                  <a:schemeClr val="accent2"/>
                </a:solidFill>
              </a:defRPr>
            </a:lvl3pPr>
          </a:lstStyle>
          <a:p>
            <a:pPr lvl="0"/>
            <a:r>
              <a:rPr lang="de-DE"/>
              <a:t>Quelle(n): </a:t>
            </a:r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endParaRPr lang="de-DE"/>
          </a:p>
        </p:txBody>
      </p:sp>
      <p:sp>
        <p:nvSpPr>
          <p:cNvPr id="16" name="Inhaltsplatzhalter 7">
            <a:extLst>
              <a:ext uri="{FF2B5EF4-FFF2-40B4-BE49-F238E27FC236}">
                <a16:creationId xmlns:a16="http://schemas.microsoft.com/office/drawing/2014/main" id="{57812905-85A4-4D41-B594-9DBE67D72225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550863" y="4960916"/>
            <a:ext cx="5315369" cy="144007"/>
          </a:xfrm>
        </p:spPr>
        <p:txBody>
          <a:bodyPr anchor="b"/>
          <a:lstStyle>
            <a:lvl1pPr marL="0" indent="0" algn="r">
              <a:buNone/>
              <a:defRPr sz="1050" i="1">
                <a:solidFill>
                  <a:schemeClr val="accent2"/>
                </a:solidFill>
              </a:defRPr>
            </a:lvl1pPr>
            <a:lvl2pPr>
              <a:defRPr sz="1050">
                <a:solidFill>
                  <a:schemeClr val="accent2"/>
                </a:solidFill>
              </a:defRPr>
            </a:lvl2pPr>
            <a:lvl3pPr>
              <a:defRPr sz="1000">
                <a:solidFill>
                  <a:schemeClr val="accent2"/>
                </a:solidFill>
              </a:defRPr>
            </a:lvl3pPr>
          </a:lstStyle>
          <a:p>
            <a:pPr lvl="0"/>
            <a:r>
              <a:rPr lang="de-DE"/>
              <a:t>Quelle(n): </a:t>
            </a:r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endParaRPr lang="de-DE"/>
          </a:p>
        </p:txBody>
      </p:sp>
      <p:sp>
        <p:nvSpPr>
          <p:cNvPr id="7" name="Fußzeilenplatzhalter 12">
            <a:extLst>
              <a:ext uri="{FF2B5EF4-FFF2-40B4-BE49-F238E27FC236}">
                <a16:creationId xmlns:a16="http://schemas.microsoft.com/office/drawing/2014/main" id="{F02A52CE-D4E9-865F-4448-B6172D5F04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66986" y="6584720"/>
            <a:ext cx="9058033" cy="13960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r>
              <a:rPr lang="de-DE"/>
              <a:t>Universität Bayreuth| Vortragende*r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71665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_Inhalt_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FAA6B5-141F-44B5-A6D7-591287D259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Bild_Inhalt_1/3</a:t>
            </a:r>
            <a:endParaRPr lang="en-US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C9A54B5-3EC0-4E62-8E65-8B53A9175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DAE99-898A-4FFE-88C4-77D5161F11D2}" type="datetime1">
              <a:rPr lang="de-DE" smtClean="0"/>
              <a:t>09.07.2026</a:t>
            </a:fld>
            <a:endParaRPr lang="en-U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86950EE-5D2D-4DBE-B2BC-428939E6E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4063" y="6584720"/>
            <a:ext cx="304800" cy="139606"/>
          </a:xfrm>
        </p:spPr>
        <p:txBody>
          <a:bodyPr/>
          <a:lstStyle/>
          <a:p>
            <a:fld id="{64647E8F-5052-4581-98D0-7C32D5A45346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9463866B-AFBB-4230-8C80-95837FE8A2E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463589" y="1449389"/>
            <a:ext cx="7178400" cy="4500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E66560C2-5920-4C2E-BC72-15DF7369FF97}"/>
              </a:ext>
            </a:extLst>
          </p:cNvPr>
          <p:cNvSpPr/>
          <p:nvPr userDrawn="1"/>
        </p:nvSpPr>
        <p:spPr>
          <a:xfrm>
            <a:off x="0" y="0"/>
            <a:ext cx="12192000" cy="682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DCFAE809-57E6-4701-9CEE-97722EB9BA3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50800" y="1449389"/>
            <a:ext cx="3456354" cy="4500000"/>
          </a:xfrm>
          <a:solidFill>
            <a:schemeClr val="tx2">
              <a:alpha val="3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 </a:t>
            </a:r>
            <a:endParaRPr lang="en-US"/>
          </a:p>
        </p:txBody>
      </p:sp>
      <p:sp>
        <p:nvSpPr>
          <p:cNvPr id="9" name="Inhaltsplatzhalter 7">
            <a:extLst>
              <a:ext uri="{FF2B5EF4-FFF2-40B4-BE49-F238E27FC236}">
                <a16:creationId xmlns:a16="http://schemas.microsoft.com/office/drawing/2014/main" id="{7471E5C3-2D64-419A-8EE2-8313EF24F23C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463590" y="6309000"/>
            <a:ext cx="7178400" cy="144000"/>
          </a:xfrm>
        </p:spPr>
        <p:txBody>
          <a:bodyPr/>
          <a:lstStyle>
            <a:lvl1pPr marL="0" indent="0" algn="r">
              <a:buNone/>
              <a:defRPr sz="1050" i="1">
                <a:solidFill>
                  <a:schemeClr val="accent2"/>
                </a:solidFill>
              </a:defRPr>
            </a:lvl1pPr>
            <a:lvl2pPr>
              <a:defRPr sz="1050">
                <a:solidFill>
                  <a:schemeClr val="accent2"/>
                </a:solidFill>
              </a:defRPr>
            </a:lvl2pPr>
            <a:lvl3pPr>
              <a:defRPr sz="1000">
                <a:solidFill>
                  <a:schemeClr val="accent2"/>
                </a:solidFill>
              </a:defRPr>
            </a:lvl3pPr>
          </a:lstStyle>
          <a:p>
            <a:pPr lvl="0"/>
            <a:r>
              <a:rPr lang="de-DE"/>
              <a:t>Quelle(n): Lorem ipsum dolor sit amet</a:t>
            </a:r>
          </a:p>
        </p:txBody>
      </p:sp>
      <p:sp>
        <p:nvSpPr>
          <p:cNvPr id="13" name="Inhaltsplatzhalter 7">
            <a:extLst>
              <a:ext uri="{FF2B5EF4-FFF2-40B4-BE49-F238E27FC236}">
                <a16:creationId xmlns:a16="http://schemas.microsoft.com/office/drawing/2014/main" id="{B1E808DA-B814-4D3E-89EC-C2AD849F7BCA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50800" y="6309000"/>
            <a:ext cx="3456354" cy="144000"/>
          </a:xfrm>
        </p:spPr>
        <p:txBody>
          <a:bodyPr/>
          <a:lstStyle>
            <a:lvl1pPr marL="0" indent="0" algn="r">
              <a:buNone/>
              <a:defRPr sz="1050" i="1">
                <a:solidFill>
                  <a:schemeClr val="accent2"/>
                </a:solidFill>
              </a:defRPr>
            </a:lvl1pPr>
            <a:lvl2pPr>
              <a:defRPr sz="1050">
                <a:solidFill>
                  <a:schemeClr val="accent2"/>
                </a:solidFill>
              </a:defRPr>
            </a:lvl2pPr>
            <a:lvl3pPr>
              <a:defRPr sz="1000">
                <a:solidFill>
                  <a:schemeClr val="accent2"/>
                </a:solidFill>
              </a:defRPr>
            </a:lvl3pPr>
          </a:lstStyle>
          <a:p>
            <a:pPr lvl="0"/>
            <a:r>
              <a:rPr lang="de-DE"/>
              <a:t>Bildquelle(n): </a:t>
            </a:r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endParaRPr lang="de-DE"/>
          </a:p>
        </p:txBody>
      </p:sp>
      <p:sp>
        <p:nvSpPr>
          <p:cNvPr id="6" name="Fußzeilenplatzhalter 12">
            <a:extLst>
              <a:ext uri="{FF2B5EF4-FFF2-40B4-BE49-F238E27FC236}">
                <a16:creationId xmlns:a16="http://schemas.microsoft.com/office/drawing/2014/main" id="{1C4A6327-278B-2BF8-F04D-31706C3E22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66986" y="6584720"/>
            <a:ext cx="9058033" cy="13960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r>
              <a:rPr lang="de-DE"/>
              <a:t>Universität Bayreuth| Vortragende*r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1182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48" userDrawn="1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DD4110-BE23-4BA1-9D17-C4601F20C8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Nur Titel</a:t>
            </a:r>
            <a:br>
              <a:rPr lang="de-DE"/>
            </a:br>
            <a:r>
              <a:rPr lang="de-DE"/>
              <a:t>Zur freien Gestaltung</a:t>
            </a:r>
            <a:endParaRPr lang="en-US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FEB47C2-3C17-42A1-979F-ADB13DCEA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8A20E-C674-4425-838A-47942B3874D1}" type="datetime1">
              <a:rPr lang="de-DE" smtClean="0"/>
              <a:t>09.07.2026</a:t>
            </a:fld>
            <a:endParaRPr lang="en-U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9D0547F-3831-4DE1-A9F6-CC8691685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47E8F-5052-4581-98D0-7C32D5A45346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92592323-0F20-49E2-B449-ADBAA6030981}"/>
              </a:ext>
            </a:extLst>
          </p:cNvPr>
          <p:cNvSpPr/>
          <p:nvPr userDrawn="1"/>
        </p:nvSpPr>
        <p:spPr>
          <a:xfrm>
            <a:off x="0" y="0"/>
            <a:ext cx="12192000" cy="682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Fußzeilenplatzhalter 12">
            <a:extLst>
              <a:ext uri="{FF2B5EF4-FFF2-40B4-BE49-F238E27FC236}">
                <a16:creationId xmlns:a16="http://schemas.microsoft.com/office/drawing/2014/main" id="{C314E5E1-4450-5A36-F045-D72C6F9041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66986" y="6584720"/>
            <a:ext cx="9058033" cy="13960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r>
              <a:rPr lang="de-DE"/>
              <a:t>Universität Bayreuth| Vortragende*r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6892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folie_ganzflächig_Alternativ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Bildplatzhalter 103">
            <a:extLst>
              <a:ext uri="{FF2B5EF4-FFF2-40B4-BE49-F238E27FC236}">
                <a16:creationId xmlns:a16="http://schemas.microsoft.com/office/drawing/2014/main" id="{41167E96-D4AB-44BD-BBF3-59586ABEF40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7" y="1238339"/>
            <a:ext cx="12191979" cy="5619664"/>
          </a:xfrm>
          <a:custGeom>
            <a:avLst/>
            <a:gdLst>
              <a:gd name="connsiteX0" fmla="*/ 0 w 9905983"/>
              <a:gd name="connsiteY0" fmla="*/ 0 h 6857989"/>
              <a:gd name="connsiteX1" fmla="*/ 9905983 w 9905983"/>
              <a:gd name="connsiteY1" fmla="*/ 0 h 6857989"/>
              <a:gd name="connsiteX2" fmla="*/ 9905983 w 9905983"/>
              <a:gd name="connsiteY2" fmla="*/ 6857989 h 6857989"/>
              <a:gd name="connsiteX3" fmla="*/ 0 w 9905983"/>
              <a:gd name="connsiteY3" fmla="*/ 6857989 h 6857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05983" h="6857989">
                <a:moveTo>
                  <a:pt x="0" y="0"/>
                </a:moveTo>
                <a:lnTo>
                  <a:pt x="9905983" y="0"/>
                </a:lnTo>
                <a:lnTo>
                  <a:pt x="9905983" y="6857989"/>
                </a:lnTo>
                <a:lnTo>
                  <a:pt x="0" y="6857989"/>
                </a:lnTo>
                <a:close/>
              </a:path>
            </a:pathLst>
          </a:custGeom>
          <a:solidFill>
            <a:srgbClr val="B2DECF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de-DE"/>
              <a:t> </a:t>
            </a:r>
            <a:endParaRPr lang="en-US"/>
          </a:p>
        </p:txBody>
      </p:sp>
      <p:sp>
        <p:nvSpPr>
          <p:cNvPr id="105" name="Textplatzhalter 14">
            <a:extLst>
              <a:ext uri="{FF2B5EF4-FFF2-40B4-BE49-F238E27FC236}">
                <a16:creationId xmlns:a16="http://schemas.microsoft.com/office/drawing/2014/main" id="{D36D93C0-DCCD-41F5-9030-B5A2BD03FB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" y="5265142"/>
            <a:ext cx="6096000" cy="936625"/>
          </a:xfr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lIns="540000" tIns="108000" rIns="180000" bIns="108000" anchor="ctr"/>
          <a:lstStyle>
            <a:lvl1pPr marL="0" indent="0">
              <a:buNone/>
              <a:defRPr/>
            </a:lvl1pPr>
          </a:lstStyle>
          <a:p>
            <a:pPr lvl="0"/>
            <a:r>
              <a:rPr lang="de-DE" err="1"/>
              <a:t>Lorem</a:t>
            </a:r>
            <a:r>
              <a:rPr lang="de-DE"/>
              <a:t> Ipsum</a:t>
            </a:r>
            <a:endParaRPr lang="en-US"/>
          </a:p>
        </p:txBody>
      </p:sp>
      <p:sp>
        <p:nvSpPr>
          <p:cNvPr id="106" name="Textplatzhalter 14">
            <a:extLst>
              <a:ext uri="{FF2B5EF4-FFF2-40B4-BE49-F238E27FC236}">
                <a16:creationId xmlns:a16="http://schemas.microsoft.com/office/drawing/2014/main" id="{ACE5DE88-914A-45E9-B338-44AD922FD84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5265142"/>
            <a:ext cx="232507" cy="936625"/>
          </a:xfrm>
          <a:prstGeom prst="homePlate">
            <a:avLst>
              <a:gd name="adj" fmla="val 100000"/>
            </a:avLst>
          </a:prstGeom>
          <a:solidFill>
            <a:schemeClr val="tx2"/>
          </a:solidFill>
          <a:effectLst/>
        </p:spPr>
        <p:txBody>
          <a:bodyPr lIns="972000" tIns="108000" rIns="180000" bIns="108000" anchor="ctr"/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99080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folie_ganzflächig_Alternativ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Bildplatzhalter 103">
            <a:extLst>
              <a:ext uri="{FF2B5EF4-FFF2-40B4-BE49-F238E27FC236}">
                <a16:creationId xmlns:a16="http://schemas.microsoft.com/office/drawing/2014/main" id="{41167E96-D4AB-44BD-BBF3-59586ABEF40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7" y="1233490"/>
            <a:ext cx="12191979" cy="5624515"/>
          </a:xfrm>
          <a:custGeom>
            <a:avLst/>
            <a:gdLst>
              <a:gd name="connsiteX0" fmla="*/ 0 w 9905983"/>
              <a:gd name="connsiteY0" fmla="*/ 0 h 6857989"/>
              <a:gd name="connsiteX1" fmla="*/ 9905983 w 9905983"/>
              <a:gd name="connsiteY1" fmla="*/ 0 h 6857989"/>
              <a:gd name="connsiteX2" fmla="*/ 9905983 w 9905983"/>
              <a:gd name="connsiteY2" fmla="*/ 6857989 h 6857989"/>
              <a:gd name="connsiteX3" fmla="*/ 0 w 9905983"/>
              <a:gd name="connsiteY3" fmla="*/ 6857989 h 6857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05983" h="6857989">
                <a:moveTo>
                  <a:pt x="0" y="0"/>
                </a:moveTo>
                <a:lnTo>
                  <a:pt x="9905983" y="0"/>
                </a:lnTo>
                <a:lnTo>
                  <a:pt x="9905983" y="6857989"/>
                </a:lnTo>
                <a:lnTo>
                  <a:pt x="0" y="6857989"/>
                </a:lnTo>
                <a:close/>
              </a:path>
            </a:pathLst>
          </a:custGeom>
          <a:solidFill>
            <a:srgbClr val="B2DECF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de-DE"/>
              <a:t> </a:t>
            </a:r>
            <a:endParaRPr lang="en-US"/>
          </a:p>
        </p:txBody>
      </p:sp>
      <p:sp>
        <p:nvSpPr>
          <p:cNvPr id="105" name="Textplatzhalter 14">
            <a:extLst>
              <a:ext uri="{FF2B5EF4-FFF2-40B4-BE49-F238E27FC236}">
                <a16:creationId xmlns:a16="http://schemas.microsoft.com/office/drawing/2014/main" id="{D36D93C0-DCCD-41F5-9030-B5A2BD03FB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1457063"/>
            <a:ext cx="6096000" cy="936625"/>
          </a:xfr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lIns="468000" tIns="108000" rIns="432000" bIns="108000" anchor="ctr"/>
          <a:lstStyle>
            <a:lvl1pPr marL="0" indent="0" algn="l">
              <a:buNone/>
              <a:defRPr/>
            </a:lvl1pPr>
          </a:lstStyle>
          <a:p>
            <a:pPr lvl="0"/>
            <a:r>
              <a:rPr lang="de-DE"/>
              <a:t>Lorem Ipsum</a:t>
            </a:r>
            <a:endParaRPr lang="en-US"/>
          </a:p>
        </p:txBody>
      </p:sp>
      <p:sp>
        <p:nvSpPr>
          <p:cNvPr id="106" name="Textplatzhalter 14">
            <a:extLst>
              <a:ext uri="{FF2B5EF4-FFF2-40B4-BE49-F238E27FC236}">
                <a16:creationId xmlns:a16="http://schemas.microsoft.com/office/drawing/2014/main" id="{E7330922-7F51-4C91-8DC7-07C149FD3E6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0" y="1457063"/>
            <a:ext cx="232507" cy="936625"/>
          </a:xfrm>
          <a:prstGeom prst="homePlate">
            <a:avLst>
              <a:gd name="adj" fmla="val 100000"/>
            </a:avLst>
          </a:prstGeom>
          <a:solidFill>
            <a:schemeClr val="tx2"/>
          </a:solidFill>
          <a:effectLst/>
        </p:spPr>
        <p:txBody>
          <a:bodyPr lIns="972000" tIns="108000" rIns="180000" bIns="108000" anchor="ctr"/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96587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folie_ganzflächig_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Bildplatzhalter 103">
            <a:extLst>
              <a:ext uri="{FF2B5EF4-FFF2-40B4-BE49-F238E27FC236}">
                <a16:creationId xmlns:a16="http://schemas.microsoft.com/office/drawing/2014/main" id="{41167E96-D4AB-44BD-BBF3-59586ABEF40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7" y="1233490"/>
            <a:ext cx="12191979" cy="5624515"/>
          </a:xfrm>
          <a:custGeom>
            <a:avLst/>
            <a:gdLst>
              <a:gd name="connsiteX0" fmla="*/ 0 w 9905983"/>
              <a:gd name="connsiteY0" fmla="*/ 0 h 6857989"/>
              <a:gd name="connsiteX1" fmla="*/ 9905983 w 9905983"/>
              <a:gd name="connsiteY1" fmla="*/ 0 h 6857989"/>
              <a:gd name="connsiteX2" fmla="*/ 9905983 w 9905983"/>
              <a:gd name="connsiteY2" fmla="*/ 6857989 h 6857989"/>
              <a:gd name="connsiteX3" fmla="*/ 0 w 9905983"/>
              <a:gd name="connsiteY3" fmla="*/ 6857989 h 6857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05983" h="6857989">
                <a:moveTo>
                  <a:pt x="0" y="0"/>
                </a:moveTo>
                <a:lnTo>
                  <a:pt x="9905983" y="0"/>
                </a:lnTo>
                <a:lnTo>
                  <a:pt x="9905983" y="6857989"/>
                </a:lnTo>
                <a:lnTo>
                  <a:pt x="0" y="6857989"/>
                </a:lnTo>
                <a:close/>
              </a:path>
            </a:pathLst>
          </a:custGeom>
          <a:solidFill>
            <a:srgbClr val="B2DECF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de-DE"/>
              <a:t> </a:t>
            </a:r>
            <a:endParaRPr lang="en-US"/>
          </a:p>
        </p:txBody>
      </p:sp>
      <p:sp>
        <p:nvSpPr>
          <p:cNvPr id="105" name="Textplatzhalter 14">
            <a:extLst>
              <a:ext uri="{FF2B5EF4-FFF2-40B4-BE49-F238E27FC236}">
                <a16:creationId xmlns:a16="http://schemas.microsoft.com/office/drawing/2014/main" id="{D36D93C0-DCCD-41F5-9030-B5A2BD03FB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" y="5595038"/>
            <a:ext cx="6095999" cy="606724"/>
          </a:xfr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lIns="540000" tIns="108000" rIns="180000" bIns="108000" anchor="ctr"/>
          <a:lstStyle>
            <a:lvl1pPr marL="0" indent="0">
              <a:buNone/>
              <a:defRPr/>
            </a:lvl1pPr>
          </a:lstStyle>
          <a:p>
            <a:pPr lvl="0"/>
            <a:r>
              <a:rPr lang="de-DE" err="1"/>
              <a:t>Lorem</a:t>
            </a:r>
            <a:r>
              <a:rPr lang="de-DE"/>
              <a:t> Ipsum</a:t>
            </a:r>
            <a:endParaRPr lang="en-US"/>
          </a:p>
        </p:txBody>
      </p:sp>
      <p:sp>
        <p:nvSpPr>
          <p:cNvPr id="106" name="Textplatzhalter 14">
            <a:extLst>
              <a:ext uri="{FF2B5EF4-FFF2-40B4-BE49-F238E27FC236}">
                <a16:creationId xmlns:a16="http://schemas.microsoft.com/office/drawing/2014/main" id="{0176A9EC-3AD0-4E01-8563-18A9AB2C162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5595038"/>
            <a:ext cx="232507" cy="606724"/>
          </a:xfrm>
          <a:prstGeom prst="homePlate">
            <a:avLst>
              <a:gd name="adj" fmla="val 100000"/>
            </a:avLst>
          </a:prstGeom>
          <a:solidFill>
            <a:schemeClr val="tx2"/>
          </a:solidFill>
          <a:effectLst/>
        </p:spPr>
        <p:txBody>
          <a:bodyPr lIns="972000" tIns="108000" rIns="180000" bIns="108000" anchor="ctr"/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20789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72AA9AF9-C1E4-45D7-81EE-22A40C9977F1}"/>
              </a:ext>
            </a:extLst>
          </p:cNvPr>
          <p:cNvSpPr/>
          <p:nvPr userDrawn="1"/>
        </p:nvSpPr>
        <p:spPr>
          <a:xfrm>
            <a:off x="-1" y="34131"/>
            <a:ext cx="12168553" cy="67897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5" name="Rechteck 134">
            <a:extLst>
              <a:ext uri="{FF2B5EF4-FFF2-40B4-BE49-F238E27FC236}">
                <a16:creationId xmlns:a16="http://schemas.microsoft.com/office/drawing/2014/main" id="{02829C90-5D86-4C21-88CE-D32F8B602506}"/>
              </a:ext>
            </a:extLst>
          </p:cNvPr>
          <p:cNvSpPr/>
          <p:nvPr userDrawn="1"/>
        </p:nvSpPr>
        <p:spPr>
          <a:xfrm>
            <a:off x="339969" y="238126"/>
            <a:ext cx="11465169" cy="314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E8B9819-F136-4869-839D-BB089F223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8277" y="1403759"/>
            <a:ext cx="7086599" cy="252000"/>
          </a:xfrm>
        </p:spPr>
        <p:txBody>
          <a:bodyPr/>
          <a:lstStyle>
            <a:lvl1pPr>
              <a:defRPr sz="1800"/>
            </a:lvl1pPr>
          </a:lstStyle>
          <a:p>
            <a:r>
              <a:rPr lang="de-DE" err="1"/>
              <a:t>Lorem</a:t>
            </a:r>
            <a:r>
              <a:rPr lang="de-DE"/>
              <a:t> Ipsum Ihre Ansprechpersonen</a:t>
            </a:r>
            <a:endParaRPr lang="en-US"/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B9E3A918-C7A3-4B04-91C1-386B3A47E83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77201" y="68262"/>
            <a:ext cx="4114800" cy="6789738"/>
          </a:xfrm>
          <a:solidFill>
            <a:srgbClr val="B2DECF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 </a:t>
            </a:r>
            <a:endParaRPr lang="en-US"/>
          </a:p>
        </p:txBody>
      </p:sp>
      <p:cxnSp>
        <p:nvCxnSpPr>
          <p:cNvPr id="36" name="Gerader Verbinder 35">
            <a:extLst>
              <a:ext uri="{FF2B5EF4-FFF2-40B4-BE49-F238E27FC236}">
                <a16:creationId xmlns:a16="http://schemas.microsoft.com/office/drawing/2014/main" id="{0A6A1785-717B-4105-AEF1-3558EA09322A}"/>
              </a:ext>
            </a:extLst>
          </p:cNvPr>
          <p:cNvCxnSpPr>
            <a:cxnSpLocks/>
          </p:cNvCxnSpPr>
          <p:nvPr userDrawn="1"/>
        </p:nvCxnSpPr>
        <p:spPr>
          <a:xfrm>
            <a:off x="560837" y="1243648"/>
            <a:ext cx="708659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Rechteck 133">
            <a:extLst>
              <a:ext uri="{FF2B5EF4-FFF2-40B4-BE49-F238E27FC236}">
                <a16:creationId xmlns:a16="http://schemas.microsoft.com/office/drawing/2014/main" id="{5160DD39-B6E4-4C35-9F28-B07F49DEFDF7}"/>
              </a:ext>
            </a:extLst>
          </p:cNvPr>
          <p:cNvSpPr/>
          <p:nvPr userDrawn="1"/>
        </p:nvSpPr>
        <p:spPr>
          <a:xfrm>
            <a:off x="0" y="0"/>
            <a:ext cx="12192000" cy="682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137" name="Gerader Verbinder 136">
            <a:extLst>
              <a:ext uri="{FF2B5EF4-FFF2-40B4-BE49-F238E27FC236}">
                <a16:creationId xmlns:a16="http://schemas.microsoft.com/office/drawing/2014/main" id="{9F27BDD9-D063-403B-A5F1-57C38EF89F35}"/>
              </a:ext>
            </a:extLst>
          </p:cNvPr>
          <p:cNvCxnSpPr>
            <a:cxnSpLocks/>
          </p:cNvCxnSpPr>
          <p:nvPr userDrawn="1"/>
        </p:nvCxnSpPr>
        <p:spPr>
          <a:xfrm>
            <a:off x="560837" y="1243648"/>
            <a:ext cx="708659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Bildplatzhalter 9">
            <a:extLst>
              <a:ext uri="{FF2B5EF4-FFF2-40B4-BE49-F238E27FC236}">
                <a16:creationId xmlns:a16="http://schemas.microsoft.com/office/drawing/2014/main" id="{E8210739-A7B5-4727-996A-6EBB55D2A10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58277" y="1814400"/>
            <a:ext cx="1357200" cy="13572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 </a:t>
            </a:r>
            <a:endParaRPr lang="en-US"/>
          </a:p>
        </p:txBody>
      </p:sp>
      <p:sp>
        <p:nvSpPr>
          <p:cNvPr id="19" name="Textplatzhalter 11">
            <a:extLst>
              <a:ext uri="{FF2B5EF4-FFF2-40B4-BE49-F238E27FC236}">
                <a16:creationId xmlns:a16="http://schemas.microsoft.com/office/drawing/2014/main" id="{24A0ECCC-1B76-41FA-9A42-339CA6A54D0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80576" y="1815996"/>
            <a:ext cx="5262050" cy="216000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b="1"/>
            </a:lvl1pPr>
          </a:lstStyle>
          <a:p>
            <a:pPr lvl="0"/>
            <a:r>
              <a:rPr lang="de-DE"/>
              <a:t>Name</a:t>
            </a:r>
            <a:endParaRPr lang="en-US"/>
          </a:p>
        </p:txBody>
      </p:sp>
      <p:sp>
        <p:nvSpPr>
          <p:cNvPr id="23" name="Textplatzhalter 11">
            <a:extLst>
              <a:ext uri="{FF2B5EF4-FFF2-40B4-BE49-F238E27FC236}">
                <a16:creationId xmlns:a16="http://schemas.microsoft.com/office/drawing/2014/main" id="{A80D7F4A-717E-4AE7-802E-EFBF5EB3A3B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79821" y="2314359"/>
            <a:ext cx="4962805" cy="144000"/>
          </a:xfr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/>
            </a:lvl1pPr>
          </a:lstStyle>
          <a:p>
            <a:pPr lvl="0"/>
            <a:r>
              <a:rPr lang="de-DE"/>
              <a:t>E-Mail</a:t>
            </a:r>
            <a:endParaRPr lang="en-US"/>
          </a:p>
        </p:txBody>
      </p:sp>
      <p:sp>
        <p:nvSpPr>
          <p:cNvPr id="24" name="Textplatzhalter 11">
            <a:extLst>
              <a:ext uri="{FF2B5EF4-FFF2-40B4-BE49-F238E27FC236}">
                <a16:creationId xmlns:a16="http://schemas.microsoft.com/office/drawing/2014/main" id="{778C4C83-CBBB-43B7-8CA1-15800F4FF14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82996" y="2524966"/>
            <a:ext cx="4959629" cy="144000"/>
          </a:xfr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/>
            </a:lvl1pPr>
          </a:lstStyle>
          <a:p>
            <a:pPr lvl="0"/>
            <a:r>
              <a:rPr lang="de-DE"/>
              <a:t>Telefonnummer</a:t>
            </a:r>
            <a:endParaRPr lang="en-US"/>
          </a:p>
        </p:txBody>
      </p:sp>
      <p:sp>
        <p:nvSpPr>
          <p:cNvPr id="26" name="Textplatzhalter 11">
            <a:extLst>
              <a:ext uri="{FF2B5EF4-FFF2-40B4-BE49-F238E27FC236}">
                <a16:creationId xmlns:a16="http://schemas.microsoft.com/office/drawing/2014/main" id="{2D5A83F5-D380-405C-A134-1681FA791A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80576" y="2034628"/>
            <a:ext cx="5262050" cy="216000"/>
          </a:xfr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de-DE"/>
              <a:t>Position/Organisation</a:t>
            </a:r>
            <a:endParaRPr lang="en-US"/>
          </a:p>
        </p:txBody>
      </p:sp>
      <p:sp>
        <p:nvSpPr>
          <p:cNvPr id="42" name="Bildplatzhalter 9">
            <a:extLst>
              <a:ext uri="{FF2B5EF4-FFF2-40B4-BE49-F238E27FC236}">
                <a16:creationId xmlns:a16="http://schemas.microsoft.com/office/drawing/2014/main" id="{F47AC124-B133-412E-B0C8-C733A5A92C1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58277" y="3327959"/>
            <a:ext cx="1357200" cy="13572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 </a:t>
            </a:r>
            <a:endParaRPr lang="en-US"/>
          </a:p>
        </p:txBody>
      </p:sp>
      <p:sp>
        <p:nvSpPr>
          <p:cNvPr id="51" name="Bildplatzhalter 9">
            <a:extLst>
              <a:ext uri="{FF2B5EF4-FFF2-40B4-BE49-F238E27FC236}">
                <a16:creationId xmlns:a16="http://schemas.microsoft.com/office/drawing/2014/main" id="{BF3FDFB1-FE4B-4E00-8A5E-7C705C797BED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558277" y="4843800"/>
            <a:ext cx="1357200" cy="13572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 </a:t>
            </a:r>
            <a:endParaRPr lang="en-US"/>
          </a:p>
        </p:txBody>
      </p:sp>
      <p:sp>
        <p:nvSpPr>
          <p:cNvPr id="76" name="Textplatzhalter 11">
            <a:extLst>
              <a:ext uri="{FF2B5EF4-FFF2-40B4-BE49-F238E27FC236}">
                <a16:creationId xmlns:a16="http://schemas.microsoft.com/office/drawing/2014/main" id="{E1CC5647-09AC-43CF-8FB0-495250281B1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382815" y="3326504"/>
            <a:ext cx="5259810" cy="216000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b="1"/>
            </a:lvl1pPr>
          </a:lstStyle>
          <a:p>
            <a:pPr lvl="0"/>
            <a:r>
              <a:rPr lang="de-DE"/>
              <a:t>Name</a:t>
            </a:r>
            <a:endParaRPr lang="en-US"/>
          </a:p>
        </p:txBody>
      </p:sp>
      <p:sp>
        <p:nvSpPr>
          <p:cNvPr id="80" name="Textplatzhalter 11">
            <a:extLst>
              <a:ext uri="{FF2B5EF4-FFF2-40B4-BE49-F238E27FC236}">
                <a16:creationId xmlns:a16="http://schemas.microsoft.com/office/drawing/2014/main" id="{34482FC8-39A7-4E44-8BF0-6701234DA9A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673265" y="3823736"/>
            <a:ext cx="4969359" cy="144000"/>
          </a:xfr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/>
            </a:lvl1pPr>
          </a:lstStyle>
          <a:p>
            <a:pPr lvl="0"/>
            <a:r>
              <a:rPr lang="de-DE"/>
              <a:t>E-Mail</a:t>
            </a:r>
            <a:endParaRPr lang="en-US"/>
          </a:p>
        </p:txBody>
      </p:sp>
      <p:sp>
        <p:nvSpPr>
          <p:cNvPr id="81" name="Textplatzhalter 11">
            <a:extLst>
              <a:ext uri="{FF2B5EF4-FFF2-40B4-BE49-F238E27FC236}">
                <a16:creationId xmlns:a16="http://schemas.microsoft.com/office/drawing/2014/main" id="{03AE6129-D0F8-4E57-B4D8-ADE21CF624A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673265" y="4034343"/>
            <a:ext cx="4969359" cy="144000"/>
          </a:xfr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/>
            </a:lvl1pPr>
          </a:lstStyle>
          <a:p>
            <a:pPr lvl="0"/>
            <a:r>
              <a:rPr lang="de-DE"/>
              <a:t>Telefonnummer</a:t>
            </a:r>
            <a:endParaRPr lang="en-US"/>
          </a:p>
        </p:txBody>
      </p:sp>
      <p:sp>
        <p:nvSpPr>
          <p:cNvPr id="83" name="Textplatzhalter 11">
            <a:extLst>
              <a:ext uri="{FF2B5EF4-FFF2-40B4-BE49-F238E27FC236}">
                <a16:creationId xmlns:a16="http://schemas.microsoft.com/office/drawing/2014/main" id="{ED3F554C-E345-450A-9FA5-BA988E0D9B4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382815" y="3544005"/>
            <a:ext cx="5259810" cy="216000"/>
          </a:xfr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de-DE"/>
              <a:t>Position/Organisation</a:t>
            </a:r>
            <a:endParaRPr lang="en-US"/>
          </a:p>
        </p:txBody>
      </p:sp>
      <p:sp>
        <p:nvSpPr>
          <p:cNvPr id="48" name="Textplatzhalter 11">
            <a:extLst>
              <a:ext uri="{FF2B5EF4-FFF2-40B4-BE49-F238E27FC236}">
                <a16:creationId xmlns:a16="http://schemas.microsoft.com/office/drawing/2014/main" id="{03464F00-E2CE-4EF3-B4D6-73F09D87EFF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382814" y="4850504"/>
            <a:ext cx="5259809" cy="216000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b="1"/>
            </a:lvl1pPr>
          </a:lstStyle>
          <a:p>
            <a:pPr lvl="0"/>
            <a:r>
              <a:rPr lang="de-DE"/>
              <a:t>Name</a:t>
            </a:r>
            <a:endParaRPr lang="en-US"/>
          </a:p>
        </p:txBody>
      </p:sp>
      <p:sp>
        <p:nvSpPr>
          <p:cNvPr id="54" name="Textplatzhalter 11">
            <a:extLst>
              <a:ext uri="{FF2B5EF4-FFF2-40B4-BE49-F238E27FC236}">
                <a16:creationId xmlns:a16="http://schemas.microsoft.com/office/drawing/2014/main" id="{315E5A50-1AD0-43A4-9E5E-507A33A226AE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2382814" y="5068005"/>
            <a:ext cx="5259809" cy="216000"/>
          </a:xfr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de-DE"/>
              <a:t>Position/Organisation</a:t>
            </a:r>
            <a:endParaRPr lang="en-US"/>
          </a:p>
        </p:txBody>
      </p:sp>
      <p:sp>
        <p:nvSpPr>
          <p:cNvPr id="55" name="Textplatzhalter 11">
            <a:extLst>
              <a:ext uri="{FF2B5EF4-FFF2-40B4-BE49-F238E27FC236}">
                <a16:creationId xmlns:a16="http://schemas.microsoft.com/office/drawing/2014/main" id="{E6AFFAD5-B741-4842-BF57-A739170380F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673265" y="5347736"/>
            <a:ext cx="4969358" cy="144000"/>
          </a:xfr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/>
            </a:lvl1pPr>
          </a:lstStyle>
          <a:p>
            <a:pPr lvl="0"/>
            <a:r>
              <a:rPr lang="de-DE"/>
              <a:t>E-Mail</a:t>
            </a:r>
            <a:endParaRPr lang="en-US"/>
          </a:p>
        </p:txBody>
      </p:sp>
      <p:sp>
        <p:nvSpPr>
          <p:cNvPr id="56" name="Textplatzhalter 11">
            <a:extLst>
              <a:ext uri="{FF2B5EF4-FFF2-40B4-BE49-F238E27FC236}">
                <a16:creationId xmlns:a16="http://schemas.microsoft.com/office/drawing/2014/main" id="{870B6530-504A-49B7-8D2E-F785F2B1739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673265" y="5558343"/>
            <a:ext cx="4969358" cy="144000"/>
          </a:xfr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/>
            </a:lvl1pPr>
          </a:lstStyle>
          <a:p>
            <a:pPr lvl="0"/>
            <a:r>
              <a:rPr lang="de-DE"/>
              <a:t>Telefonnummer</a:t>
            </a:r>
            <a:endParaRPr lang="en-US"/>
          </a:p>
        </p:txBody>
      </p:sp>
      <p:pic>
        <p:nvPicPr>
          <p:cNvPr id="35" name="Grafik 34">
            <a:extLst>
              <a:ext uri="{FF2B5EF4-FFF2-40B4-BE49-F238E27FC236}">
                <a16:creationId xmlns:a16="http://schemas.microsoft.com/office/drawing/2014/main" id="{B40CB9E0-694E-4728-ACE4-E361F2E77EA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52199" y="404813"/>
            <a:ext cx="1285200" cy="351964"/>
          </a:xfrm>
          <a:prstGeom prst="rect">
            <a:avLst/>
          </a:prstGeom>
        </p:spPr>
      </p:pic>
      <p:grpSp>
        <p:nvGrpSpPr>
          <p:cNvPr id="41" name="Grafik 231">
            <a:extLst>
              <a:ext uri="{FF2B5EF4-FFF2-40B4-BE49-F238E27FC236}">
                <a16:creationId xmlns:a16="http://schemas.microsoft.com/office/drawing/2014/main" id="{66C487DE-556B-43FD-A5D6-6D6EC2BB275F}"/>
              </a:ext>
            </a:extLst>
          </p:cNvPr>
          <p:cNvGrpSpPr/>
          <p:nvPr userDrawn="1"/>
        </p:nvGrpSpPr>
        <p:grpSpPr>
          <a:xfrm>
            <a:off x="560837" y="413228"/>
            <a:ext cx="1503271" cy="464632"/>
            <a:chOff x="4749618" y="1154413"/>
            <a:chExt cx="2541155" cy="785423"/>
          </a:xfrm>
          <a:solidFill>
            <a:schemeClr val="tx1"/>
          </a:solidFill>
        </p:grpSpPr>
        <p:sp>
          <p:nvSpPr>
            <p:cNvPr id="43" name="Freihandform: Form 42">
              <a:extLst>
                <a:ext uri="{FF2B5EF4-FFF2-40B4-BE49-F238E27FC236}">
                  <a16:creationId xmlns:a16="http://schemas.microsoft.com/office/drawing/2014/main" id="{62CC284B-AD1D-4195-A1FE-AFCD866AA5F2}"/>
                </a:ext>
              </a:extLst>
            </p:cNvPr>
            <p:cNvSpPr/>
            <p:nvPr/>
          </p:nvSpPr>
          <p:spPr>
            <a:xfrm>
              <a:off x="4786319" y="1192228"/>
              <a:ext cx="243630" cy="711557"/>
            </a:xfrm>
            <a:custGeom>
              <a:avLst/>
              <a:gdLst>
                <a:gd name="connsiteX0" fmla="*/ 8150 w 243630"/>
                <a:gd name="connsiteY0" fmla="*/ 711214 h 711555"/>
                <a:gd name="connsiteX1" fmla="*/ 8150 w 243630"/>
                <a:gd name="connsiteY1" fmla="*/ 7964 h 711555"/>
                <a:gd name="connsiteX2" fmla="*/ 235169 w 243630"/>
                <a:gd name="connsiteY2" fmla="*/ 7964 h 711555"/>
                <a:gd name="connsiteX3" fmla="*/ 235169 w 243630"/>
                <a:gd name="connsiteY3" fmla="*/ 496568 h 711555"/>
                <a:gd name="connsiteX4" fmla="*/ 243474 w 243630"/>
                <a:gd name="connsiteY4" fmla="*/ 496568 h 711555"/>
                <a:gd name="connsiteX5" fmla="*/ 243474 w 243630"/>
                <a:gd name="connsiteY5" fmla="*/ -342 h 711555"/>
                <a:gd name="connsiteX6" fmla="*/ -156 w 243630"/>
                <a:gd name="connsiteY6" fmla="*/ -342 h 711555"/>
                <a:gd name="connsiteX7" fmla="*/ -156 w 243630"/>
                <a:gd name="connsiteY7" fmla="*/ 711214 h 711555"/>
                <a:gd name="connsiteX8" fmla="*/ 8150 w 243630"/>
                <a:gd name="connsiteY8" fmla="*/ 711214 h 711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3630" h="711555">
                  <a:moveTo>
                    <a:pt x="8150" y="711214"/>
                  </a:moveTo>
                  <a:lnTo>
                    <a:pt x="8150" y="7964"/>
                  </a:lnTo>
                  <a:cubicBezTo>
                    <a:pt x="8150" y="7964"/>
                    <a:pt x="235169" y="7964"/>
                    <a:pt x="235169" y="7964"/>
                  </a:cubicBezTo>
                  <a:cubicBezTo>
                    <a:pt x="235169" y="7964"/>
                    <a:pt x="235169" y="496568"/>
                    <a:pt x="235169" y="496568"/>
                  </a:cubicBezTo>
                  <a:lnTo>
                    <a:pt x="243474" y="496568"/>
                  </a:lnTo>
                  <a:lnTo>
                    <a:pt x="243474" y="-342"/>
                  </a:lnTo>
                  <a:lnTo>
                    <a:pt x="-156" y="-342"/>
                  </a:lnTo>
                  <a:lnTo>
                    <a:pt x="-156" y="711214"/>
                  </a:lnTo>
                  <a:lnTo>
                    <a:pt x="8150" y="71121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44" name="Freihandform: Form 43">
              <a:extLst>
                <a:ext uri="{FF2B5EF4-FFF2-40B4-BE49-F238E27FC236}">
                  <a16:creationId xmlns:a16="http://schemas.microsoft.com/office/drawing/2014/main" id="{9D70CDB1-4973-47CD-AB39-8481E9E5CFD0}"/>
                </a:ext>
              </a:extLst>
            </p:cNvPr>
            <p:cNvSpPr/>
            <p:nvPr/>
          </p:nvSpPr>
          <p:spPr>
            <a:xfrm>
              <a:off x="4786298" y="1375060"/>
              <a:ext cx="705974" cy="528724"/>
            </a:xfrm>
            <a:custGeom>
              <a:avLst/>
              <a:gdLst>
                <a:gd name="connsiteX0" fmla="*/ -156 w 705973"/>
                <a:gd name="connsiteY0" fmla="*/ 528381 h 528723"/>
                <a:gd name="connsiteX1" fmla="*/ 352821 w 705973"/>
                <a:gd name="connsiteY1" fmla="*/ 528381 h 528723"/>
                <a:gd name="connsiteX2" fmla="*/ 705818 w 705973"/>
                <a:gd name="connsiteY2" fmla="*/ 175375 h 528723"/>
                <a:gd name="connsiteX3" fmla="*/ 705818 w 705973"/>
                <a:gd name="connsiteY3" fmla="*/ -342 h 528723"/>
                <a:gd name="connsiteX4" fmla="*/ 531339 w 705973"/>
                <a:gd name="connsiteY4" fmla="*/ -342 h 528723"/>
                <a:gd name="connsiteX5" fmla="*/ -156 w 705973"/>
                <a:gd name="connsiteY5" fmla="*/ 528381 h 528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05973" h="528723">
                  <a:moveTo>
                    <a:pt x="-156" y="528381"/>
                  </a:moveTo>
                  <a:lnTo>
                    <a:pt x="352821" y="528381"/>
                  </a:lnTo>
                  <a:lnTo>
                    <a:pt x="705818" y="175375"/>
                  </a:lnTo>
                  <a:lnTo>
                    <a:pt x="705818" y="-342"/>
                  </a:lnTo>
                  <a:lnTo>
                    <a:pt x="531339" y="-342"/>
                  </a:lnTo>
                  <a:lnTo>
                    <a:pt x="-156" y="528381"/>
                  </a:lnTo>
                  <a:close/>
                </a:path>
              </a:pathLst>
            </a:custGeom>
            <a:solidFill>
              <a:schemeClr val="tx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45" name="Freihandform: Form 44">
              <a:extLst>
                <a:ext uri="{FF2B5EF4-FFF2-40B4-BE49-F238E27FC236}">
                  <a16:creationId xmlns:a16="http://schemas.microsoft.com/office/drawing/2014/main" id="{D962A440-032C-442E-9392-74C359FFD335}"/>
                </a:ext>
              </a:extLst>
            </p:cNvPr>
            <p:cNvSpPr/>
            <p:nvPr/>
          </p:nvSpPr>
          <p:spPr>
            <a:xfrm>
              <a:off x="4749618" y="1154413"/>
              <a:ext cx="785432" cy="785423"/>
            </a:xfrm>
            <a:custGeom>
              <a:avLst/>
              <a:gdLst>
                <a:gd name="connsiteX0" fmla="*/ 785276 w 785431"/>
                <a:gd name="connsiteY0" fmla="*/ -342 h 785422"/>
                <a:gd name="connsiteX1" fmla="*/ -156 w 785431"/>
                <a:gd name="connsiteY1" fmla="*/ -342 h 785422"/>
                <a:gd name="connsiteX2" fmla="*/ -156 w 785431"/>
                <a:gd name="connsiteY2" fmla="*/ 785080 h 785422"/>
                <a:gd name="connsiteX3" fmla="*/ 785276 w 785431"/>
                <a:gd name="connsiteY3" fmla="*/ 785080 h 785422"/>
                <a:gd name="connsiteX4" fmla="*/ 785276 w 785431"/>
                <a:gd name="connsiteY4" fmla="*/ -342 h 785422"/>
                <a:gd name="connsiteX5" fmla="*/ 8150 w 785431"/>
                <a:gd name="connsiteY5" fmla="*/ 7964 h 785422"/>
                <a:gd name="connsiteX6" fmla="*/ 776970 w 785431"/>
                <a:gd name="connsiteY6" fmla="*/ 7964 h 785422"/>
                <a:gd name="connsiteX7" fmla="*/ 776970 w 785431"/>
                <a:gd name="connsiteY7" fmla="*/ 776774 h 785422"/>
                <a:gd name="connsiteX8" fmla="*/ 8150 w 785431"/>
                <a:gd name="connsiteY8" fmla="*/ 776774 h 785422"/>
                <a:gd name="connsiteX9" fmla="*/ 8150 w 785431"/>
                <a:gd name="connsiteY9" fmla="*/ 7964 h 785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5431" h="785422">
                  <a:moveTo>
                    <a:pt x="785276" y="-342"/>
                  </a:moveTo>
                  <a:lnTo>
                    <a:pt x="-156" y="-342"/>
                  </a:lnTo>
                  <a:lnTo>
                    <a:pt x="-156" y="785080"/>
                  </a:lnTo>
                  <a:lnTo>
                    <a:pt x="785276" y="785080"/>
                  </a:lnTo>
                  <a:lnTo>
                    <a:pt x="785276" y="-342"/>
                  </a:lnTo>
                  <a:close/>
                  <a:moveTo>
                    <a:pt x="8150" y="7964"/>
                  </a:moveTo>
                  <a:lnTo>
                    <a:pt x="776970" y="7964"/>
                  </a:lnTo>
                  <a:cubicBezTo>
                    <a:pt x="776970" y="7964"/>
                    <a:pt x="776970" y="776774"/>
                    <a:pt x="776970" y="776774"/>
                  </a:cubicBezTo>
                  <a:cubicBezTo>
                    <a:pt x="776970" y="776774"/>
                    <a:pt x="8150" y="776774"/>
                    <a:pt x="8150" y="776774"/>
                  </a:cubicBezTo>
                  <a:lnTo>
                    <a:pt x="8150" y="79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46" name="Freihandform: Form 45">
              <a:extLst>
                <a:ext uri="{FF2B5EF4-FFF2-40B4-BE49-F238E27FC236}">
                  <a16:creationId xmlns:a16="http://schemas.microsoft.com/office/drawing/2014/main" id="{B40598FE-A232-48E7-842D-5A380D75E3B1}"/>
                </a:ext>
              </a:extLst>
            </p:cNvPr>
            <p:cNvSpPr/>
            <p:nvPr/>
          </p:nvSpPr>
          <p:spPr>
            <a:xfrm>
              <a:off x="5985774" y="1610291"/>
              <a:ext cx="136969" cy="178375"/>
            </a:xfrm>
            <a:custGeom>
              <a:avLst/>
              <a:gdLst>
                <a:gd name="connsiteX0" fmla="*/ -156 w 136969"/>
                <a:gd name="connsiteY0" fmla="*/ -342 h 178374"/>
                <a:gd name="connsiteX1" fmla="*/ 50707 w 136969"/>
                <a:gd name="connsiteY1" fmla="*/ 103805 h 178374"/>
                <a:gd name="connsiteX2" fmla="*/ 50707 w 136969"/>
                <a:gd name="connsiteY2" fmla="*/ 178033 h 178374"/>
                <a:gd name="connsiteX3" fmla="*/ 85169 w 136969"/>
                <a:gd name="connsiteY3" fmla="*/ 178033 h 178374"/>
                <a:gd name="connsiteX4" fmla="*/ 85169 w 136969"/>
                <a:gd name="connsiteY4" fmla="*/ 99242 h 178374"/>
                <a:gd name="connsiteX5" fmla="*/ 136814 w 136969"/>
                <a:gd name="connsiteY5" fmla="*/ -342 h 178374"/>
                <a:gd name="connsiteX6" fmla="*/ 118145 w 136969"/>
                <a:gd name="connsiteY6" fmla="*/ -342 h 178374"/>
                <a:gd name="connsiteX7" fmla="*/ 76044 w 136969"/>
                <a:gd name="connsiteY7" fmla="*/ 82335 h 178374"/>
                <a:gd name="connsiteX8" fmla="*/ 35629 w 136969"/>
                <a:gd name="connsiteY8" fmla="*/ -342 h 178374"/>
                <a:gd name="connsiteX9" fmla="*/ -156 w 136969"/>
                <a:gd name="connsiteY9" fmla="*/ -342 h 178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6969" h="178374">
                  <a:moveTo>
                    <a:pt x="-156" y="-342"/>
                  </a:moveTo>
                  <a:lnTo>
                    <a:pt x="50707" y="103805"/>
                  </a:lnTo>
                  <a:lnTo>
                    <a:pt x="50707" y="178033"/>
                  </a:lnTo>
                  <a:lnTo>
                    <a:pt x="85169" y="178033"/>
                  </a:lnTo>
                  <a:lnTo>
                    <a:pt x="85169" y="99242"/>
                  </a:lnTo>
                  <a:lnTo>
                    <a:pt x="136814" y="-342"/>
                  </a:lnTo>
                  <a:lnTo>
                    <a:pt x="118145" y="-342"/>
                  </a:lnTo>
                  <a:lnTo>
                    <a:pt x="76044" y="82335"/>
                  </a:lnTo>
                  <a:lnTo>
                    <a:pt x="35629" y="-342"/>
                  </a:lnTo>
                  <a:lnTo>
                    <a:pt x="-156" y="-3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47" name="Freihandform: Form 46">
              <a:extLst>
                <a:ext uri="{FF2B5EF4-FFF2-40B4-BE49-F238E27FC236}">
                  <a16:creationId xmlns:a16="http://schemas.microsoft.com/office/drawing/2014/main" id="{BC8940C2-F2E6-46E2-95AF-13D1ABE3A62F}"/>
                </a:ext>
              </a:extLst>
            </p:cNvPr>
            <p:cNvSpPr/>
            <p:nvPr/>
          </p:nvSpPr>
          <p:spPr>
            <a:xfrm>
              <a:off x="6334579" y="1610291"/>
              <a:ext cx="96726" cy="178375"/>
            </a:xfrm>
            <a:custGeom>
              <a:avLst/>
              <a:gdLst>
                <a:gd name="connsiteX0" fmla="*/ 94875 w 96726"/>
                <a:gd name="connsiteY0" fmla="*/ -342 h 178374"/>
                <a:gd name="connsiteX1" fmla="*/ 94875 w 96726"/>
                <a:gd name="connsiteY1" fmla="*/ 14974 h 178374"/>
                <a:gd name="connsiteX2" fmla="*/ 34391 w 96726"/>
                <a:gd name="connsiteY2" fmla="*/ 14974 h 178374"/>
                <a:gd name="connsiteX3" fmla="*/ 34391 w 96726"/>
                <a:gd name="connsiteY3" fmla="*/ 72362 h 178374"/>
                <a:gd name="connsiteX4" fmla="*/ 93170 w 96726"/>
                <a:gd name="connsiteY4" fmla="*/ 72362 h 178374"/>
                <a:gd name="connsiteX5" fmla="*/ 93170 w 96726"/>
                <a:gd name="connsiteY5" fmla="*/ 87660 h 178374"/>
                <a:gd name="connsiteX6" fmla="*/ 34391 w 96726"/>
                <a:gd name="connsiteY6" fmla="*/ 87660 h 178374"/>
                <a:gd name="connsiteX7" fmla="*/ 34391 w 96726"/>
                <a:gd name="connsiteY7" fmla="*/ 162164 h 178374"/>
                <a:gd name="connsiteX8" fmla="*/ 96570 w 96726"/>
                <a:gd name="connsiteY8" fmla="*/ 162164 h 178374"/>
                <a:gd name="connsiteX9" fmla="*/ 96570 w 96726"/>
                <a:gd name="connsiteY9" fmla="*/ 178033 h 178374"/>
                <a:gd name="connsiteX10" fmla="*/ -156 w 96726"/>
                <a:gd name="connsiteY10" fmla="*/ 178033 h 178374"/>
                <a:gd name="connsiteX11" fmla="*/ -156 w 96726"/>
                <a:gd name="connsiteY11" fmla="*/ -342 h 178374"/>
                <a:gd name="connsiteX12" fmla="*/ 94875 w 96726"/>
                <a:gd name="connsiteY12" fmla="*/ -342 h 178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6726" h="178374">
                  <a:moveTo>
                    <a:pt x="94875" y="-342"/>
                  </a:moveTo>
                  <a:lnTo>
                    <a:pt x="94875" y="14974"/>
                  </a:lnTo>
                  <a:lnTo>
                    <a:pt x="34391" y="14974"/>
                  </a:lnTo>
                  <a:lnTo>
                    <a:pt x="34391" y="72362"/>
                  </a:lnTo>
                  <a:lnTo>
                    <a:pt x="93170" y="72362"/>
                  </a:lnTo>
                  <a:lnTo>
                    <a:pt x="93170" y="87660"/>
                  </a:lnTo>
                  <a:lnTo>
                    <a:pt x="34391" y="87660"/>
                  </a:lnTo>
                  <a:lnTo>
                    <a:pt x="34391" y="162164"/>
                  </a:lnTo>
                  <a:lnTo>
                    <a:pt x="96570" y="162164"/>
                  </a:lnTo>
                  <a:lnTo>
                    <a:pt x="96570" y="178033"/>
                  </a:lnTo>
                  <a:lnTo>
                    <a:pt x="-156" y="178033"/>
                  </a:lnTo>
                  <a:lnTo>
                    <a:pt x="-156" y="-342"/>
                  </a:lnTo>
                  <a:lnTo>
                    <a:pt x="94875" y="-3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52" name="Freihandform: Form 51">
              <a:extLst>
                <a:ext uri="{FF2B5EF4-FFF2-40B4-BE49-F238E27FC236}">
                  <a16:creationId xmlns:a16="http://schemas.microsoft.com/office/drawing/2014/main" id="{ACDBE550-BEAB-4FBF-BE54-F4A600849680}"/>
                </a:ext>
              </a:extLst>
            </p:cNvPr>
            <p:cNvSpPr/>
            <p:nvPr/>
          </p:nvSpPr>
          <p:spPr>
            <a:xfrm>
              <a:off x="6654495" y="1610291"/>
              <a:ext cx="119986" cy="178375"/>
            </a:xfrm>
            <a:custGeom>
              <a:avLst/>
              <a:gdLst>
                <a:gd name="connsiteX0" fmla="*/ -156 w 119986"/>
                <a:gd name="connsiteY0" fmla="*/ -342 h 178374"/>
                <a:gd name="connsiteX1" fmla="*/ 119831 w 119986"/>
                <a:gd name="connsiteY1" fmla="*/ -342 h 178374"/>
                <a:gd name="connsiteX2" fmla="*/ 119831 w 119986"/>
                <a:gd name="connsiteY2" fmla="*/ 15403 h 178374"/>
                <a:gd name="connsiteX3" fmla="*/ 76473 w 119986"/>
                <a:gd name="connsiteY3" fmla="*/ 15403 h 178374"/>
                <a:gd name="connsiteX4" fmla="*/ 76473 w 119986"/>
                <a:gd name="connsiteY4" fmla="*/ 178033 h 178374"/>
                <a:gd name="connsiteX5" fmla="*/ 43631 w 119986"/>
                <a:gd name="connsiteY5" fmla="*/ 178033 h 178374"/>
                <a:gd name="connsiteX6" fmla="*/ 43631 w 119986"/>
                <a:gd name="connsiteY6" fmla="*/ 16260 h 178374"/>
                <a:gd name="connsiteX7" fmla="*/ -156 w 119986"/>
                <a:gd name="connsiteY7" fmla="*/ 16260 h 178374"/>
                <a:gd name="connsiteX8" fmla="*/ -156 w 119986"/>
                <a:gd name="connsiteY8" fmla="*/ -342 h 178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9986" h="178374">
                  <a:moveTo>
                    <a:pt x="-156" y="-342"/>
                  </a:moveTo>
                  <a:lnTo>
                    <a:pt x="119831" y="-342"/>
                  </a:lnTo>
                  <a:lnTo>
                    <a:pt x="119831" y="15403"/>
                  </a:lnTo>
                  <a:lnTo>
                    <a:pt x="76473" y="15403"/>
                  </a:lnTo>
                  <a:lnTo>
                    <a:pt x="76473" y="178033"/>
                  </a:lnTo>
                  <a:lnTo>
                    <a:pt x="43631" y="178033"/>
                  </a:lnTo>
                  <a:lnTo>
                    <a:pt x="43631" y="16260"/>
                  </a:lnTo>
                  <a:lnTo>
                    <a:pt x="-156" y="16260"/>
                  </a:lnTo>
                  <a:lnTo>
                    <a:pt x="-156" y="-3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53" name="Freihandform: Form 52">
              <a:extLst>
                <a:ext uri="{FF2B5EF4-FFF2-40B4-BE49-F238E27FC236}">
                  <a16:creationId xmlns:a16="http://schemas.microsoft.com/office/drawing/2014/main" id="{3F086C92-5CF8-4F51-A5ED-3E8E2792CC7A}"/>
                </a:ext>
              </a:extLst>
            </p:cNvPr>
            <p:cNvSpPr/>
            <p:nvPr/>
          </p:nvSpPr>
          <p:spPr>
            <a:xfrm>
              <a:off x="6812306" y="1610291"/>
              <a:ext cx="135712" cy="178375"/>
            </a:xfrm>
            <a:custGeom>
              <a:avLst/>
              <a:gdLst>
                <a:gd name="connsiteX0" fmla="*/ -156 w 135712"/>
                <a:gd name="connsiteY0" fmla="*/ -342 h 178374"/>
                <a:gd name="connsiteX1" fmla="*/ 34696 w 135712"/>
                <a:gd name="connsiteY1" fmla="*/ -342 h 178374"/>
                <a:gd name="connsiteX2" fmla="*/ 34696 w 135712"/>
                <a:gd name="connsiteY2" fmla="*/ 72362 h 178374"/>
                <a:gd name="connsiteX3" fmla="*/ 101542 w 135712"/>
                <a:gd name="connsiteY3" fmla="*/ 72362 h 178374"/>
                <a:gd name="connsiteX4" fmla="*/ 101542 w 135712"/>
                <a:gd name="connsiteY4" fmla="*/ -342 h 178374"/>
                <a:gd name="connsiteX5" fmla="*/ 135556 w 135712"/>
                <a:gd name="connsiteY5" fmla="*/ -342 h 178374"/>
                <a:gd name="connsiteX6" fmla="*/ 135556 w 135712"/>
                <a:gd name="connsiteY6" fmla="*/ 178033 h 178374"/>
                <a:gd name="connsiteX7" fmla="*/ 101971 w 135712"/>
                <a:gd name="connsiteY7" fmla="*/ 178033 h 178374"/>
                <a:gd name="connsiteX8" fmla="*/ 101971 w 135712"/>
                <a:gd name="connsiteY8" fmla="*/ 89479 h 178374"/>
                <a:gd name="connsiteX9" fmla="*/ 34277 w 135712"/>
                <a:gd name="connsiteY9" fmla="*/ 89479 h 178374"/>
                <a:gd name="connsiteX10" fmla="*/ 34277 w 135712"/>
                <a:gd name="connsiteY10" fmla="*/ 178033 h 178374"/>
                <a:gd name="connsiteX11" fmla="*/ -156 w 135712"/>
                <a:gd name="connsiteY11" fmla="*/ 178033 h 178374"/>
                <a:gd name="connsiteX12" fmla="*/ -156 w 135712"/>
                <a:gd name="connsiteY12" fmla="*/ -342 h 178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712" h="178374">
                  <a:moveTo>
                    <a:pt x="-156" y="-342"/>
                  </a:moveTo>
                  <a:lnTo>
                    <a:pt x="34696" y="-342"/>
                  </a:lnTo>
                  <a:lnTo>
                    <a:pt x="34696" y="72362"/>
                  </a:lnTo>
                  <a:lnTo>
                    <a:pt x="101542" y="72362"/>
                  </a:lnTo>
                  <a:lnTo>
                    <a:pt x="101542" y="-342"/>
                  </a:lnTo>
                  <a:lnTo>
                    <a:pt x="135556" y="-342"/>
                  </a:lnTo>
                  <a:lnTo>
                    <a:pt x="135556" y="178033"/>
                  </a:lnTo>
                  <a:lnTo>
                    <a:pt x="101971" y="178033"/>
                  </a:lnTo>
                  <a:lnTo>
                    <a:pt x="101971" y="89479"/>
                  </a:lnTo>
                  <a:lnTo>
                    <a:pt x="34277" y="89479"/>
                  </a:lnTo>
                  <a:lnTo>
                    <a:pt x="34277" y="178033"/>
                  </a:lnTo>
                  <a:lnTo>
                    <a:pt x="-156" y="178033"/>
                  </a:lnTo>
                  <a:lnTo>
                    <a:pt x="-156" y="-3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57" name="Freihandform: Form 56">
              <a:extLst>
                <a:ext uri="{FF2B5EF4-FFF2-40B4-BE49-F238E27FC236}">
                  <a16:creationId xmlns:a16="http://schemas.microsoft.com/office/drawing/2014/main" id="{059B073D-FBFB-4520-BF5F-4716A622CCB9}"/>
                </a:ext>
              </a:extLst>
            </p:cNvPr>
            <p:cNvSpPr/>
            <p:nvPr/>
          </p:nvSpPr>
          <p:spPr>
            <a:xfrm>
              <a:off x="6487027" y="1610289"/>
              <a:ext cx="134988" cy="181517"/>
            </a:xfrm>
            <a:custGeom>
              <a:avLst/>
              <a:gdLst>
                <a:gd name="connsiteX0" fmla="*/ -156 w 134988"/>
                <a:gd name="connsiteY0" fmla="*/ 97680 h 181517"/>
                <a:gd name="connsiteX1" fmla="*/ 6 w 134988"/>
                <a:gd name="connsiteY1" fmla="*/ 113330 h 181517"/>
                <a:gd name="connsiteX2" fmla="*/ 70300 w 134988"/>
                <a:gd name="connsiteY2" fmla="*/ 181176 h 181517"/>
                <a:gd name="connsiteX3" fmla="*/ 134708 w 134988"/>
                <a:gd name="connsiteY3" fmla="*/ 96546 h 181517"/>
                <a:gd name="connsiteX4" fmla="*/ 134832 w 134988"/>
                <a:gd name="connsiteY4" fmla="*/ -342 h 181517"/>
                <a:gd name="connsiteX5" fmla="*/ 119945 w 134988"/>
                <a:gd name="connsiteY5" fmla="*/ -342 h 181517"/>
                <a:gd name="connsiteX6" fmla="*/ 119954 w 134988"/>
                <a:gd name="connsiteY6" fmla="*/ 97137 h 181517"/>
                <a:gd name="connsiteX7" fmla="*/ 80473 w 134988"/>
                <a:gd name="connsiteY7" fmla="*/ 163536 h 181517"/>
                <a:gd name="connsiteX8" fmla="*/ 34953 w 134988"/>
                <a:gd name="connsiteY8" fmla="*/ 102252 h 181517"/>
                <a:gd name="connsiteX9" fmla="*/ 34953 w 134988"/>
                <a:gd name="connsiteY9" fmla="*/ -342 h 181517"/>
                <a:gd name="connsiteX10" fmla="*/ -156 w 134988"/>
                <a:gd name="connsiteY10" fmla="*/ -342 h 181517"/>
                <a:gd name="connsiteX11" fmla="*/ -156 w 134988"/>
                <a:gd name="connsiteY11" fmla="*/ 97680 h 181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4988" h="181517">
                  <a:moveTo>
                    <a:pt x="-156" y="97680"/>
                  </a:moveTo>
                  <a:cubicBezTo>
                    <a:pt x="-137" y="104043"/>
                    <a:pt x="6" y="108939"/>
                    <a:pt x="6" y="113330"/>
                  </a:cubicBezTo>
                  <a:cubicBezTo>
                    <a:pt x="6" y="161831"/>
                    <a:pt x="30762" y="181176"/>
                    <a:pt x="70300" y="181176"/>
                  </a:cubicBezTo>
                  <a:cubicBezTo>
                    <a:pt x="115163" y="181176"/>
                    <a:pt x="134708" y="156411"/>
                    <a:pt x="134708" y="96546"/>
                  </a:cubicBezTo>
                  <a:lnTo>
                    <a:pt x="134832" y="-342"/>
                  </a:lnTo>
                  <a:lnTo>
                    <a:pt x="119945" y="-342"/>
                  </a:lnTo>
                  <a:lnTo>
                    <a:pt x="119954" y="97137"/>
                  </a:lnTo>
                  <a:cubicBezTo>
                    <a:pt x="119364" y="138590"/>
                    <a:pt x="112677" y="163536"/>
                    <a:pt x="80473" y="163536"/>
                  </a:cubicBezTo>
                  <a:cubicBezTo>
                    <a:pt x="52441" y="163536"/>
                    <a:pt x="36877" y="154553"/>
                    <a:pt x="34953" y="102252"/>
                  </a:cubicBezTo>
                  <a:lnTo>
                    <a:pt x="34953" y="-342"/>
                  </a:lnTo>
                  <a:lnTo>
                    <a:pt x="-156" y="-342"/>
                  </a:lnTo>
                  <a:lnTo>
                    <a:pt x="-156" y="976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58" name="Freihandform: Form 57">
              <a:extLst>
                <a:ext uri="{FF2B5EF4-FFF2-40B4-BE49-F238E27FC236}">
                  <a16:creationId xmlns:a16="http://schemas.microsoft.com/office/drawing/2014/main" id="{7BB92F43-F53E-4B2B-ABF1-6EE2FB2485B5}"/>
                </a:ext>
              </a:extLst>
            </p:cNvPr>
            <p:cNvSpPr/>
            <p:nvPr/>
          </p:nvSpPr>
          <p:spPr>
            <a:xfrm>
              <a:off x="6651593" y="1372629"/>
              <a:ext cx="110048" cy="185089"/>
            </a:xfrm>
            <a:custGeom>
              <a:avLst/>
              <a:gdLst>
                <a:gd name="connsiteX0" fmla="*/ 100082 w 110048"/>
                <a:gd name="connsiteY0" fmla="*/ 28090 h 185089"/>
                <a:gd name="connsiteX1" fmla="*/ 99996 w 110048"/>
                <a:gd name="connsiteY1" fmla="*/ 11840 h 185089"/>
                <a:gd name="connsiteX2" fmla="*/ 57601 w 110048"/>
                <a:gd name="connsiteY2" fmla="*/ -342 h 185089"/>
                <a:gd name="connsiteX3" fmla="*/ 689 w 110048"/>
                <a:gd name="connsiteY3" fmla="*/ 55246 h 185089"/>
                <a:gd name="connsiteX4" fmla="*/ 81280 w 110048"/>
                <a:gd name="connsiteY4" fmla="*/ 142352 h 185089"/>
                <a:gd name="connsiteX5" fmla="*/ 47361 w 110048"/>
                <a:gd name="connsiteY5" fmla="*/ 171260 h 185089"/>
                <a:gd name="connsiteX6" fmla="*/ -131 w 110048"/>
                <a:gd name="connsiteY6" fmla="*/ 154706 h 185089"/>
                <a:gd name="connsiteX7" fmla="*/ -131 w 110048"/>
                <a:gd name="connsiteY7" fmla="*/ 172880 h 185089"/>
                <a:gd name="connsiteX8" fmla="*/ 41541 w 110048"/>
                <a:gd name="connsiteY8" fmla="*/ 184748 h 185089"/>
                <a:gd name="connsiteX9" fmla="*/ 109893 w 110048"/>
                <a:gd name="connsiteY9" fmla="*/ 126321 h 185089"/>
                <a:gd name="connsiteX10" fmla="*/ 32474 w 110048"/>
                <a:gd name="connsiteY10" fmla="*/ 38949 h 185089"/>
                <a:gd name="connsiteX11" fmla="*/ 56667 w 110048"/>
                <a:gd name="connsiteY11" fmla="*/ 11774 h 185089"/>
                <a:gd name="connsiteX12" fmla="*/ 100082 w 110048"/>
                <a:gd name="connsiteY12" fmla="*/ 28090 h 185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0048" h="185089">
                  <a:moveTo>
                    <a:pt x="100082" y="28090"/>
                  </a:moveTo>
                  <a:cubicBezTo>
                    <a:pt x="100082" y="16803"/>
                    <a:pt x="100082" y="22413"/>
                    <a:pt x="99996" y="11840"/>
                  </a:cubicBezTo>
                  <a:cubicBezTo>
                    <a:pt x="90367" y="4744"/>
                    <a:pt x="74355" y="-342"/>
                    <a:pt x="57601" y="-342"/>
                  </a:cubicBezTo>
                  <a:cubicBezTo>
                    <a:pt x="29921" y="-342"/>
                    <a:pt x="689" y="19575"/>
                    <a:pt x="689" y="55246"/>
                  </a:cubicBezTo>
                  <a:cubicBezTo>
                    <a:pt x="689" y="113930"/>
                    <a:pt x="81280" y="103319"/>
                    <a:pt x="81280" y="142352"/>
                  </a:cubicBezTo>
                  <a:cubicBezTo>
                    <a:pt x="81280" y="156830"/>
                    <a:pt x="65516" y="171260"/>
                    <a:pt x="47361" y="171260"/>
                  </a:cubicBezTo>
                  <a:cubicBezTo>
                    <a:pt x="28511" y="171260"/>
                    <a:pt x="-131" y="154706"/>
                    <a:pt x="-131" y="154706"/>
                  </a:cubicBezTo>
                  <a:cubicBezTo>
                    <a:pt x="-131" y="169870"/>
                    <a:pt x="-188" y="160240"/>
                    <a:pt x="-131" y="172880"/>
                  </a:cubicBezTo>
                  <a:cubicBezTo>
                    <a:pt x="9661" y="177956"/>
                    <a:pt x="24796" y="184748"/>
                    <a:pt x="41541" y="184748"/>
                  </a:cubicBezTo>
                  <a:cubicBezTo>
                    <a:pt x="78536" y="184748"/>
                    <a:pt x="109893" y="160964"/>
                    <a:pt x="109893" y="126321"/>
                  </a:cubicBezTo>
                  <a:cubicBezTo>
                    <a:pt x="109893" y="67638"/>
                    <a:pt x="32474" y="77211"/>
                    <a:pt x="32474" y="38949"/>
                  </a:cubicBezTo>
                  <a:cubicBezTo>
                    <a:pt x="32474" y="26537"/>
                    <a:pt x="42484" y="11764"/>
                    <a:pt x="56667" y="11774"/>
                  </a:cubicBezTo>
                  <a:cubicBezTo>
                    <a:pt x="81013" y="11802"/>
                    <a:pt x="100082" y="28090"/>
                    <a:pt x="100082" y="280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59" name="Freihandform: Form 58">
              <a:extLst>
                <a:ext uri="{FF2B5EF4-FFF2-40B4-BE49-F238E27FC236}">
                  <a16:creationId xmlns:a16="http://schemas.microsoft.com/office/drawing/2014/main" id="{E70A3067-371D-4DA4-8740-A2EE61C1C4D0}"/>
                </a:ext>
              </a:extLst>
            </p:cNvPr>
            <p:cNvSpPr/>
            <p:nvPr/>
          </p:nvSpPr>
          <p:spPr>
            <a:xfrm>
              <a:off x="5867645" y="1375307"/>
              <a:ext cx="132835" cy="179117"/>
            </a:xfrm>
            <a:custGeom>
              <a:avLst/>
              <a:gdLst>
                <a:gd name="connsiteX0" fmla="*/ 117144 w 132835"/>
                <a:gd name="connsiteY0" fmla="*/ -342 h 179117"/>
                <a:gd name="connsiteX1" fmla="*/ 132680 w 132835"/>
                <a:gd name="connsiteY1" fmla="*/ -342 h 179117"/>
                <a:gd name="connsiteX2" fmla="*/ 132680 w 132835"/>
                <a:gd name="connsiteY2" fmla="*/ 178776 h 179117"/>
                <a:gd name="connsiteX3" fmla="*/ 115992 w 132835"/>
                <a:gd name="connsiteY3" fmla="*/ 178776 h 179117"/>
                <a:gd name="connsiteX4" fmla="*/ 15960 w 132835"/>
                <a:gd name="connsiteY4" fmla="*/ 53417 h 179117"/>
                <a:gd name="connsiteX5" fmla="*/ 15960 w 132835"/>
                <a:gd name="connsiteY5" fmla="*/ 178776 h 179117"/>
                <a:gd name="connsiteX6" fmla="*/ -156 w 132835"/>
                <a:gd name="connsiteY6" fmla="*/ 178776 h 179117"/>
                <a:gd name="connsiteX7" fmla="*/ -156 w 132835"/>
                <a:gd name="connsiteY7" fmla="*/ -342 h 179117"/>
                <a:gd name="connsiteX8" fmla="*/ 16780 w 132835"/>
                <a:gd name="connsiteY8" fmla="*/ -342 h 179117"/>
                <a:gd name="connsiteX9" fmla="*/ 117144 w 132835"/>
                <a:gd name="connsiteY9" fmla="*/ 120987 h 179117"/>
                <a:gd name="connsiteX10" fmla="*/ 117144 w 132835"/>
                <a:gd name="connsiteY10" fmla="*/ -342 h 179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2835" h="179117">
                  <a:moveTo>
                    <a:pt x="117144" y="-342"/>
                  </a:moveTo>
                  <a:lnTo>
                    <a:pt x="132680" y="-342"/>
                  </a:lnTo>
                  <a:lnTo>
                    <a:pt x="132680" y="178776"/>
                  </a:lnTo>
                  <a:lnTo>
                    <a:pt x="115992" y="178776"/>
                  </a:lnTo>
                  <a:lnTo>
                    <a:pt x="15960" y="53417"/>
                  </a:lnTo>
                  <a:lnTo>
                    <a:pt x="15960" y="178776"/>
                  </a:lnTo>
                  <a:lnTo>
                    <a:pt x="-156" y="178776"/>
                  </a:lnTo>
                  <a:lnTo>
                    <a:pt x="-156" y="-342"/>
                  </a:lnTo>
                  <a:lnTo>
                    <a:pt x="16780" y="-342"/>
                  </a:lnTo>
                  <a:lnTo>
                    <a:pt x="117144" y="120987"/>
                  </a:lnTo>
                  <a:lnTo>
                    <a:pt x="117144" y="-3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60" name="Freihandform: Form 59">
              <a:extLst>
                <a:ext uri="{FF2B5EF4-FFF2-40B4-BE49-F238E27FC236}">
                  <a16:creationId xmlns:a16="http://schemas.microsoft.com/office/drawing/2014/main" id="{4712D046-CBC6-436A-B9E5-7B9C51D22C3D}"/>
                </a:ext>
              </a:extLst>
            </p:cNvPr>
            <p:cNvSpPr/>
            <p:nvPr/>
          </p:nvSpPr>
          <p:spPr>
            <a:xfrm>
              <a:off x="6073805" y="1375307"/>
              <a:ext cx="33955" cy="179117"/>
            </a:xfrm>
            <a:custGeom>
              <a:avLst/>
              <a:gdLst>
                <a:gd name="connsiteX0" fmla="*/ -156 w 33956"/>
                <a:gd name="connsiteY0" fmla="*/ -342 h 179117"/>
                <a:gd name="connsiteX1" fmla="*/ 33801 w 33956"/>
                <a:gd name="connsiteY1" fmla="*/ -342 h 179117"/>
                <a:gd name="connsiteX2" fmla="*/ 33801 w 33956"/>
                <a:gd name="connsiteY2" fmla="*/ 178776 h 179117"/>
                <a:gd name="connsiteX3" fmla="*/ -156 w 33956"/>
                <a:gd name="connsiteY3" fmla="*/ 178776 h 179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956" h="179117">
                  <a:moveTo>
                    <a:pt x="-156" y="-342"/>
                  </a:moveTo>
                  <a:lnTo>
                    <a:pt x="33801" y="-342"/>
                  </a:lnTo>
                  <a:lnTo>
                    <a:pt x="33801" y="178776"/>
                  </a:lnTo>
                  <a:lnTo>
                    <a:pt x="-156" y="1787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61" name="Freihandform: Form 60">
              <a:extLst>
                <a:ext uri="{FF2B5EF4-FFF2-40B4-BE49-F238E27FC236}">
                  <a16:creationId xmlns:a16="http://schemas.microsoft.com/office/drawing/2014/main" id="{EE8F790D-BEB1-4968-B5A5-6569264C8B2D}"/>
                </a:ext>
              </a:extLst>
            </p:cNvPr>
            <p:cNvSpPr/>
            <p:nvPr/>
          </p:nvSpPr>
          <p:spPr>
            <a:xfrm>
              <a:off x="6149432" y="1375307"/>
              <a:ext cx="144923" cy="179117"/>
            </a:xfrm>
            <a:custGeom>
              <a:avLst/>
              <a:gdLst>
                <a:gd name="connsiteX0" fmla="*/ -156 w 144922"/>
                <a:gd name="connsiteY0" fmla="*/ -342 h 179117"/>
                <a:gd name="connsiteX1" fmla="*/ 39554 w 144922"/>
                <a:gd name="connsiteY1" fmla="*/ -342 h 179117"/>
                <a:gd name="connsiteX2" fmla="*/ 82378 w 144922"/>
                <a:gd name="connsiteY2" fmla="*/ 129617 h 179117"/>
                <a:gd name="connsiteX3" fmla="*/ 127498 w 144922"/>
                <a:gd name="connsiteY3" fmla="*/ -342 h 179117"/>
                <a:gd name="connsiteX4" fmla="*/ 144767 w 144922"/>
                <a:gd name="connsiteY4" fmla="*/ -342 h 179117"/>
                <a:gd name="connsiteX5" fmla="*/ 81226 w 144922"/>
                <a:gd name="connsiteY5" fmla="*/ 178776 h 179117"/>
                <a:gd name="connsiteX6" fmla="*/ 63385 w 144922"/>
                <a:gd name="connsiteY6" fmla="*/ 178776 h 179117"/>
                <a:gd name="connsiteX7" fmla="*/ -156 w 144922"/>
                <a:gd name="connsiteY7" fmla="*/ -342 h 179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4922" h="179117">
                  <a:moveTo>
                    <a:pt x="-156" y="-342"/>
                  </a:moveTo>
                  <a:lnTo>
                    <a:pt x="39554" y="-342"/>
                  </a:lnTo>
                  <a:lnTo>
                    <a:pt x="82378" y="129617"/>
                  </a:lnTo>
                  <a:lnTo>
                    <a:pt x="127498" y="-342"/>
                  </a:lnTo>
                  <a:lnTo>
                    <a:pt x="144767" y="-342"/>
                  </a:lnTo>
                  <a:lnTo>
                    <a:pt x="81226" y="178776"/>
                  </a:lnTo>
                  <a:lnTo>
                    <a:pt x="63385" y="178776"/>
                  </a:lnTo>
                  <a:lnTo>
                    <a:pt x="-156" y="-3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62" name="Freihandform: Form 61">
              <a:extLst>
                <a:ext uri="{FF2B5EF4-FFF2-40B4-BE49-F238E27FC236}">
                  <a16:creationId xmlns:a16="http://schemas.microsoft.com/office/drawing/2014/main" id="{18BC4F14-59C3-4119-B111-6BEF77F8E8DC}"/>
                </a:ext>
              </a:extLst>
            </p:cNvPr>
            <p:cNvSpPr/>
            <p:nvPr/>
          </p:nvSpPr>
          <p:spPr>
            <a:xfrm>
              <a:off x="6334579" y="1375307"/>
              <a:ext cx="96726" cy="179117"/>
            </a:xfrm>
            <a:custGeom>
              <a:avLst/>
              <a:gdLst>
                <a:gd name="connsiteX0" fmla="*/ 94875 w 96726"/>
                <a:gd name="connsiteY0" fmla="*/ -342 h 179117"/>
                <a:gd name="connsiteX1" fmla="*/ 94875 w 96726"/>
                <a:gd name="connsiteY1" fmla="*/ 14974 h 179117"/>
                <a:gd name="connsiteX2" fmla="*/ 34391 w 96726"/>
                <a:gd name="connsiteY2" fmla="*/ 14974 h 179117"/>
                <a:gd name="connsiteX3" fmla="*/ 34391 w 96726"/>
                <a:gd name="connsiteY3" fmla="*/ 72353 h 179117"/>
                <a:gd name="connsiteX4" fmla="*/ 93170 w 96726"/>
                <a:gd name="connsiteY4" fmla="*/ 72353 h 179117"/>
                <a:gd name="connsiteX5" fmla="*/ 93170 w 96726"/>
                <a:gd name="connsiteY5" fmla="*/ 87659 h 179117"/>
                <a:gd name="connsiteX6" fmla="*/ 34391 w 96726"/>
                <a:gd name="connsiteY6" fmla="*/ 87659 h 179117"/>
                <a:gd name="connsiteX7" fmla="*/ 34391 w 96726"/>
                <a:gd name="connsiteY7" fmla="*/ 162154 h 179117"/>
                <a:gd name="connsiteX8" fmla="*/ 96570 w 96726"/>
                <a:gd name="connsiteY8" fmla="*/ 162154 h 179117"/>
                <a:gd name="connsiteX9" fmla="*/ 96570 w 96726"/>
                <a:gd name="connsiteY9" fmla="*/ 178776 h 179117"/>
                <a:gd name="connsiteX10" fmla="*/ -156 w 96726"/>
                <a:gd name="connsiteY10" fmla="*/ 178776 h 179117"/>
                <a:gd name="connsiteX11" fmla="*/ -156 w 96726"/>
                <a:gd name="connsiteY11" fmla="*/ -342 h 179117"/>
                <a:gd name="connsiteX12" fmla="*/ 94875 w 96726"/>
                <a:gd name="connsiteY12" fmla="*/ -342 h 179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6726" h="179117">
                  <a:moveTo>
                    <a:pt x="94875" y="-342"/>
                  </a:moveTo>
                  <a:lnTo>
                    <a:pt x="94875" y="14974"/>
                  </a:lnTo>
                  <a:lnTo>
                    <a:pt x="34391" y="14974"/>
                  </a:lnTo>
                  <a:lnTo>
                    <a:pt x="34391" y="72353"/>
                  </a:lnTo>
                  <a:lnTo>
                    <a:pt x="93170" y="72353"/>
                  </a:lnTo>
                  <a:lnTo>
                    <a:pt x="93170" y="87659"/>
                  </a:lnTo>
                  <a:lnTo>
                    <a:pt x="34391" y="87659"/>
                  </a:lnTo>
                  <a:lnTo>
                    <a:pt x="34391" y="162154"/>
                  </a:lnTo>
                  <a:lnTo>
                    <a:pt x="96570" y="162154"/>
                  </a:lnTo>
                  <a:lnTo>
                    <a:pt x="96570" y="178776"/>
                  </a:lnTo>
                  <a:lnTo>
                    <a:pt x="-156" y="178776"/>
                  </a:lnTo>
                  <a:lnTo>
                    <a:pt x="-156" y="-342"/>
                  </a:lnTo>
                  <a:lnTo>
                    <a:pt x="94875" y="-3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63" name="Freihandform: Form 62">
              <a:extLst>
                <a:ext uri="{FF2B5EF4-FFF2-40B4-BE49-F238E27FC236}">
                  <a16:creationId xmlns:a16="http://schemas.microsoft.com/office/drawing/2014/main" id="{0227F45D-D284-412F-A962-AC6D02E6D81B}"/>
                </a:ext>
              </a:extLst>
            </p:cNvPr>
            <p:cNvSpPr/>
            <p:nvPr/>
          </p:nvSpPr>
          <p:spPr>
            <a:xfrm>
              <a:off x="6812307" y="1375307"/>
              <a:ext cx="33947" cy="179117"/>
            </a:xfrm>
            <a:custGeom>
              <a:avLst/>
              <a:gdLst>
                <a:gd name="connsiteX0" fmla="*/ -156 w 33947"/>
                <a:gd name="connsiteY0" fmla="*/ -342 h 179117"/>
                <a:gd name="connsiteX1" fmla="*/ 33791 w 33947"/>
                <a:gd name="connsiteY1" fmla="*/ -342 h 179117"/>
                <a:gd name="connsiteX2" fmla="*/ 33791 w 33947"/>
                <a:gd name="connsiteY2" fmla="*/ 178776 h 179117"/>
                <a:gd name="connsiteX3" fmla="*/ -156 w 33947"/>
                <a:gd name="connsiteY3" fmla="*/ 178776 h 179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947" h="179117">
                  <a:moveTo>
                    <a:pt x="-156" y="-342"/>
                  </a:moveTo>
                  <a:lnTo>
                    <a:pt x="33791" y="-342"/>
                  </a:lnTo>
                  <a:lnTo>
                    <a:pt x="33791" y="178776"/>
                  </a:lnTo>
                  <a:lnTo>
                    <a:pt x="-156" y="1787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64" name="Freihandform: Form 63">
              <a:extLst>
                <a:ext uri="{FF2B5EF4-FFF2-40B4-BE49-F238E27FC236}">
                  <a16:creationId xmlns:a16="http://schemas.microsoft.com/office/drawing/2014/main" id="{6D5F5FE9-74CB-496C-9070-771FCD9B3AB8}"/>
                </a:ext>
              </a:extLst>
            </p:cNvPr>
            <p:cNvSpPr/>
            <p:nvPr/>
          </p:nvSpPr>
          <p:spPr>
            <a:xfrm>
              <a:off x="6886763" y="1375307"/>
              <a:ext cx="119986" cy="179117"/>
            </a:xfrm>
            <a:custGeom>
              <a:avLst/>
              <a:gdLst>
                <a:gd name="connsiteX0" fmla="*/ -156 w 119986"/>
                <a:gd name="connsiteY0" fmla="*/ -342 h 179117"/>
                <a:gd name="connsiteX1" fmla="*/ 119830 w 119986"/>
                <a:gd name="connsiteY1" fmla="*/ -342 h 179117"/>
                <a:gd name="connsiteX2" fmla="*/ 119830 w 119986"/>
                <a:gd name="connsiteY2" fmla="*/ 15393 h 179117"/>
                <a:gd name="connsiteX3" fmla="*/ 76472 w 119986"/>
                <a:gd name="connsiteY3" fmla="*/ 15393 h 179117"/>
                <a:gd name="connsiteX4" fmla="*/ 76472 w 119986"/>
                <a:gd name="connsiteY4" fmla="*/ 178776 h 179117"/>
                <a:gd name="connsiteX5" fmla="*/ 43630 w 119986"/>
                <a:gd name="connsiteY5" fmla="*/ 178776 h 179117"/>
                <a:gd name="connsiteX6" fmla="*/ 43630 w 119986"/>
                <a:gd name="connsiteY6" fmla="*/ 16251 h 179117"/>
                <a:gd name="connsiteX7" fmla="*/ -156 w 119986"/>
                <a:gd name="connsiteY7" fmla="*/ 16251 h 179117"/>
                <a:gd name="connsiteX8" fmla="*/ -156 w 119986"/>
                <a:gd name="connsiteY8" fmla="*/ -342 h 179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9986" h="179117">
                  <a:moveTo>
                    <a:pt x="-156" y="-342"/>
                  </a:moveTo>
                  <a:lnTo>
                    <a:pt x="119830" y="-342"/>
                  </a:lnTo>
                  <a:lnTo>
                    <a:pt x="119830" y="15393"/>
                  </a:lnTo>
                  <a:lnTo>
                    <a:pt x="76472" y="15393"/>
                  </a:lnTo>
                  <a:lnTo>
                    <a:pt x="76472" y="178776"/>
                  </a:lnTo>
                  <a:lnTo>
                    <a:pt x="43630" y="178776"/>
                  </a:lnTo>
                  <a:lnTo>
                    <a:pt x="43630" y="16251"/>
                  </a:lnTo>
                  <a:lnTo>
                    <a:pt x="-156" y="16251"/>
                  </a:lnTo>
                  <a:lnTo>
                    <a:pt x="-156" y="-3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65" name="Freihandform: Form 64">
              <a:extLst>
                <a:ext uri="{FF2B5EF4-FFF2-40B4-BE49-F238E27FC236}">
                  <a16:creationId xmlns:a16="http://schemas.microsoft.com/office/drawing/2014/main" id="{0D8FABD2-B797-4EF4-8EC6-5A9C7739055A}"/>
                </a:ext>
              </a:extLst>
            </p:cNvPr>
            <p:cNvSpPr/>
            <p:nvPr/>
          </p:nvSpPr>
          <p:spPr>
            <a:xfrm>
              <a:off x="5670344" y="1375307"/>
              <a:ext cx="134978" cy="181517"/>
            </a:xfrm>
            <a:custGeom>
              <a:avLst/>
              <a:gdLst>
                <a:gd name="connsiteX0" fmla="*/ -156 w 134978"/>
                <a:gd name="connsiteY0" fmla="*/ 97670 h 181517"/>
                <a:gd name="connsiteX1" fmla="*/ 6 w 134978"/>
                <a:gd name="connsiteY1" fmla="*/ 113320 h 181517"/>
                <a:gd name="connsiteX2" fmla="*/ 70300 w 134978"/>
                <a:gd name="connsiteY2" fmla="*/ 181176 h 181517"/>
                <a:gd name="connsiteX3" fmla="*/ 134708 w 134978"/>
                <a:gd name="connsiteY3" fmla="*/ 96556 h 181517"/>
                <a:gd name="connsiteX4" fmla="*/ 134823 w 134978"/>
                <a:gd name="connsiteY4" fmla="*/ -342 h 181517"/>
                <a:gd name="connsiteX5" fmla="*/ 119945 w 134978"/>
                <a:gd name="connsiteY5" fmla="*/ -342 h 181517"/>
                <a:gd name="connsiteX6" fmla="*/ 119945 w 134978"/>
                <a:gd name="connsiteY6" fmla="*/ 97127 h 181517"/>
                <a:gd name="connsiteX7" fmla="*/ 80464 w 134978"/>
                <a:gd name="connsiteY7" fmla="*/ 163526 h 181517"/>
                <a:gd name="connsiteX8" fmla="*/ 34944 w 134978"/>
                <a:gd name="connsiteY8" fmla="*/ 102252 h 181517"/>
                <a:gd name="connsiteX9" fmla="*/ 34944 w 134978"/>
                <a:gd name="connsiteY9" fmla="*/ -342 h 181517"/>
                <a:gd name="connsiteX10" fmla="*/ -156 w 134978"/>
                <a:gd name="connsiteY10" fmla="*/ -342 h 181517"/>
                <a:gd name="connsiteX11" fmla="*/ -156 w 134978"/>
                <a:gd name="connsiteY11" fmla="*/ 97670 h 181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4978" h="181517">
                  <a:moveTo>
                    <a:pt x="-156" y="97670"/>
                  </a:moveTo>
                  <a:cubicBezTo>
                    <a:pt x="-137" y="104033"/>
                    <a:pt x="6" y="108938"/>
                    <a:pt x="6" y="113320"/>
                  </a:cubicBezTo>
                  <a:cubicBezTo>
                    <a:pt x="6" y="161831"/>
                    <a:pt x="30762" y="181176"/>
                    <a:pt x="70300" y="181176"/>
                  </a:cubicBezTo>
                  <a:cubicBezTo>
                    <a:pt x="115154" y="181176"/>
                    <a:pt x="134708" y="156411"/>
                    <a:pt x="134708" y="96556"/>
                  </a:cubicBezTo>
                  <a:lnTo>
                    <a:pt x="134823" y="-342"/>
                  </a:lnTo>
                  <a:lnTo>
                    <a:pt x="119945" y="-342"/>
                  </a:lnTo>
                  <a:lnTo>
                    <a:pt x="119945" y="97127"/>
                  </a:lnTo>
                  <a:cubicBezTo>
                    <a:pt x="119354" y="138590"/>
                    <a:pt x="112668" y="163526"/>
                    <a:pt x="80464" y="163526"/>
                  </a:cubicBezTo>
                  <a:cubicBezTo>
                    <a:pt x="52431" y="163526"/>
                    <a:pt x="36868" y="154544"/>
                    <a:pt x="34944" y="102252"/>
                  </a:cubicBezTo>
                  <a:lnTo>
                    <a:pt x="34944" y="-342"/>
                  </a:lnTo>
                  <a:lnTo>
                    <a:pt x="-156" y="-342"/>
                  </a:lnTo>
                  <a:lnTo>
                    <a:pt x="-156" y="9767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66" name="Freihandform: Form 65">
              <a:extLst>
                <a:ext uri="{FF2B5EF4-FFF2-40B4-BE49-F238E27FC236}">
                  <a16:creationId xmlns:a16="http://schemas.microsoft.com/office/drawing/2014/main" id="{D1C41D1F-7F4A-48E2-BE82-B58DD86E6F4B}"/>
                </a:ext>
              </a:extLst>
            </p:cNvPr>
            <p:cNvSpPr/>
            <p:nvPr/>
          </p:nvSpPr>
          <p:spPr>
            <a:xfrm>
              <a:off x="7170797" y="1375307"/>
              <a:ext cx="119976" cy="179117"/>
            </a:xfrm>
            <a:custGeom>
              <a:avLst/>
              <a:gdLst>
                <a:gd name="connsiteX0" fmla="*/ -156 w 119976"/>
                <a:gd name="connsiteY0" fmla="*/ -342 h 179117"/>
                <a:gd name="connsiteX1" fmla="*/ 119821 w 119976"/>
                <a:gd name="connsiteY1" fmla="*/ -342 h 179117"/>
                <a:gd name="connsiteX2" fmla="*/ 119821 w 119976"/>
                <a:gd name="connsiteY2" fmla="*/ 15393 h 179117"/>
                <a:gd name="connsiteX3" fmla="*/ 76473 w 119976"/>
                <a:gd name="connsiteY3" fmla="*/ 15393 h 179117"/>
                <a:gd name="connsiteX4" fmla="*/ 76473 w 119976"/>
                <a:gd name="connsiteY4" fmla="*/ 178776 h 179117"/>
                <a:gd name="connsiteX5" fmla="*/ 43621 w 119976"/>
                <a:gd name="connsiteY5" fmla="*/ 178776 h 179117"/>
                <a:gd name="connsiteX6" fmla="*/ 43621 w 119976"/>
                <a:gd name="connsiteY6" fmla="*/ 16251 h 179117"/>
                <a:gd name="connsiteX7" fmla="*/ -156 w 119976"/>
                <a:gd name="connsiteY7" fmla="*/ 16251 h 179117"/>
                <a:gd name="connsiteX8" fmla="*/ -156 w 119976"/>
                <a:gd name="connsiteY8" fmla="*/ -342 h 179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9976" h="179117">
                  <a:moveTo>
                    <a:pt x="-156" y="-342"/>
                  </a:moveTo>
                  <a:lnTo>
                    <a:pt x="119821" y="-342"/>
                  </a:lnTo>
                  <a:lnTo>
                    <a:pt x="119821" y="15393"/>
                  </a:lnTo>
                  <a:lnTo>
                    <a:pt x="76473" y="15393"/>
                  </a:lnTo>
                  <a:lnTo>
                    <a:pt x="76473" y="178776"/>
                  </a:lnTo>
                  <a:lnTo>
                    <a:pt x="43621" y="178776"/>
                  </a:lnTo>
                  <a:lnTo>
                    <a:pt x="43621" y="16251"/>
                  </a:lnTo>
                  <a:lnTo>
                    <a:pt x="-156" y="16251"/>
                  </a:lnTo>
                  <a:lnTo>
                    <a:pt x="-156" y="-3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67" name="Freihandform: Form 66">
              <a:extLst>
                <a:ext uri="{FF2B5EF4-FFF2-40B4-BE49-F238E27FC236}">
                  <a16:creationId xmlns:a16="http://schemas.microsoft.com/office/drawing/2014/main" id="{64ADFAA2-A446-42F7-A07C-1B574F6F4D01}"/>
                </a:ext>
              </a:extLst>
            </p:cNvPr>
            <p:cNvSpPr/>
            <p:nvPr/>
          </p:nvSpPr>
          <p:spPr>
            <a:xfrm>
              <a:off x="6487015" y="1375307"/>
              <a:ext cx="133073" cy="179117"/>
            </a:xfrm>
            <a:custGeom>
              <a:avLst/>
              <a:gdLst>
                <a:gd name="connsiteX0" fmla="*/ 85169 w 133073"/>
                <a:gd name="connsiteY0" fmla="*/ 49293 h 179117"/>
                <a:gd name="connsiteX1" fmla="*/ 43326 w 133073"/>
                <a:gd name="connsiteY1" fmla="*/ 86154 h 179117"/>
                <a:gd name="connsiteX2" fmla="*/ 34163 w 133073"/>
                <a:gd name="connsiteY2" fmla="*/ 85993 h 179117"/>
                <a:gd name="connsiteX3" fmla="*/ 34163 w 133073"/>
                <a:gd name="connsiteY3" fmla="*/ 13250 h 179117"/>
                <a:gd name="connsiteX4" fmla="*/ 85169 w 133073"/>
                <a:gd name="connsiteY4" fmla="*/ 49293 h 179117"/>
                <a:gd name="connsiteX5" fmla="*/ 93284 w 133073"/>
                <a:gd name="connsiteY5" fmla="*/ 178776 h 179117"/>
                <a:gd name="connsiteX6" fmla="*/ 132918 w 133073"/>
                <a:gd name="connsiteY6" fmla="*/ 178776 h 179117"/>
                <a:gd name="connsiteX7" fmla="*/ 77587 w 133073"/>
                <a:gd name="connsiteY7" fmla="*/ 89764 h 179117"/>
                <a:gd name="connsiteX8" fmla="*/ 117211 w 133073"/>
                <a:gd name="connsiteY8" fmla="*/ 42397 h 179117"/>
                <a:gd name="connsiteX9" fmla="*/ 100590 w 133073"/>
                <a:gd name="connsiteY9" fmla="*/ 8411 h 179117"/>
                <a:gd name="connsiteX10" fmla="*/ 56356 w 133073"/>
                <a:gd name="connsiteY10" fmla="*/ -342 h 179117"/>
                <a:gd name="connsiteX11" fmla="*/ -156 w 133073"/>
                <a:gd name="connsiteY11" fmla="*/ -342 h 179117"/>
                <a:gd name="connsiteX12" fmla="*/ -156 w 133073"/>
                <a:gd name="connsiteY12" fmla="*/ 178776 h 179117"/>
                <a:gd name="connsiteX13" fmla="*/ 34163 w 133073"/>
                <a:gd name="connsiteY13" fmla="*/ 178776 h 179117"/>
                <a:gd name="connsiteX14" fmla="*/ 34163 w 133073"/>
                <a:gd name="connsiteY14" fmla="*/ 94994 h 179117"/>
                <a:gd name="connsiteX15" fmla="*/ 44840 w 133073"/>
                <a:gd name="connsiteY15" fmla="*/ 94994 h 179117"/>
                <a:gd name="connsiteX16" fmla="*/ 93284 w 133073"/>
                <a:gd name="connsiteY16" fmla="*/ 178776 h 179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3073" h="179117">
                  <a:moveTo>
                    <a:pt x="85169" y="49293"/>
                  </a:moveTo>
                  <a:cubicBezTo>
                    <a:pt x="85169" y="73496"/>
                    <a:pt x="76587" y="86202"/>
                    <a:pt x="43326" y="86154"/>
                  </a:cubicBezTo>
                  <a:cubicBezTo>
                    <a:pt x="41535" y="86154"/>
                    <a:pt x="36210" y="86250"/>
                    <a:pt x="34163" y="85993"/>
                  </a:cubicBezTo>
                  <a:lnTo>
                    <a:pt x="34163" y="13250"/>
                  </a:lnTo>
                  <a:cubicBezTo>
                    <a:pt x="72863" y="12974"/>
                    <a:pt x="85169" y="18918"/>
                    <a:pt x="85169" y="49293"/>
                  </a:cubicBezTo>
                  <a:close/>
                  <a:moveTo>
                    <a:pt x="93284" y="178776"/>
                  </a:moveTo>
                  <a:lnTo>
                    <a:pt x="132918" y="178776"/>
                  </a:lnTo>
                  <a:cubicBezTo>
                    <a:pt x="114249" y="149677"/>
                    <a:pt x="93941" y="118854"/>
                    <a:pt x="77587" y="89764"/>
                  </a:cubicBezTo>
                  <a:cubicBezTo>
                    <a:pt x="102885" y="83326"/>
                    <a:pt x="117211" y="67362"/>
                    <a:pt x="117211" y="42397"/>
                  </a:cubicBezTo>
                  <a:cubicBezTo>
                    <a:pt x="117211" y="27204"/>
                    <a:pt x="110810" y="15879"/>
                    <a:pt x="100590" y="8411"/>
                  </a:cubicBezTo>
                  <a:cubicBezTo>
                    <a:pt x="91646" y="1972"/>
                    <a:pt x="82178" y="-342"/>
                    <a:pt x="56356" y="-342"/>
                  </a:cubicBezTo>
                  <a:lnTo>
                    <a:pt x="-156" y="-342"/>
                  </a:lnTo>
                  <a:lnTo>
                    <a:pt x="-156" y="178776"/>
                  </a:lnTo>
                  <a:lnTo>
                    <a:pt x="34163" y="178776"/>
                  </a:lnTo>
                  <a:lnTo>
                    <a:pt x="34163" y="94994"/>
                  </a:lnTo>
                  <a:lnTo>
                    <a:pt x="44840" y="94994"/>
                  </a:lnTo>
                  <a:lnTo>
                    <a:pt x="93284" y="1787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68" name="Freihandform: Form 67">
              <a:extLst>
                <a:ext uri="{FF2B5EF4-FFF2-40B4-BE49-F238E27FC236}">
                  <a16:creationId xmlns:a16="http://schemas.microsoft.com/office/drawing/2014/main" id="{71A219EF-6950-4E27-883F-230149493D28}"/>
                </a:ext>
              </a:extLst>
            </p:cNvPr>
            <p:cNvSpPr/>
            <p:nvPr/>
          </p:nvSpPr>
          <p:spPr>
            <a:xfrm>
              <a:off x="5830334" y="1610289"/>
              <a:ext cx="147942" cy="178375"/>
            </a:xfrm>
            <a:custGeom>
              <a:avLst/>
              <a:gdLst>
                <a:gd name="connsiteX0" fmla="*/ 41030 w 147942"/>
                <a:gd name="connsiteY0" fmla="*/ 110796 h 178374"/>
                <a:gd name="connsiteX1" fmla="*/ 86322 w 147942"/>
                <a:gd name="connsiteY1" fmla="*/ 110796 h 178374"/>
                <a:gd name="connsiteX2" fmla="*/ 64233 w 147942"/>
                <a:gd name="connsiteY2" fmla="*/ 44197 h 178374"/>
                <a:gd name="connsiteX3" fmla="*/ 41030 w 147942"/>
                <a:gd name="connsiteY3" fmla="*/ 110796 h 178374"/>
                <a:gd name="connsiteX4" fmla="*/ 82940 w 147942"/>
                <a:gd name="connsiteY4" fmla="*/ -342 h 178374"/>
                <a:gd name="connsiteX5" fmla="*/ 65357 w 147942"/>
                <a:gd name="connsiteY5" fmla="*/ -342 h 178374"/>
                <a:gd name="connsiteX6" fmla="*/ -156 w 147942"/>
                <a:gd name="connsiteY6" fmla="*/ 178033 h 178374"/>
                <a:gd name="connsiteX7" fmla="*/ 16532 w 147942"/>
                <a:gd name="connsiteY7" fmla="*/ 178033 h 178374"/>
                <a:gd name="connsiteX8" fmla="*/ 36782 w 147942"/>
                <a:gd name="connsiteY8" fmla="*/ 123302 h 178374"/>
                <a:gd name="connsiteX9" fmla="*/ 90951 w 147942"/>
                <a:gd name="connsiteY9" fmla="*/ 123302 h 178374"/>
                <a:gd name="connsiteX10" fmla="*/ 107639 w 147942"/>
                <a:gd name="connsiteY10" fmla="*/ 178033 h 178374"/>
                <a:gd name="connsiteX11" fmla="*/ 147786 w 147942"/>
                <a:gd name="connsiteY11" fmla="*/ 178033 h 178374"/>
                <a:gd name="connsiteX12" fmla="*/ 82940 w 147942"/>
                <a:gd name="connsiteY12" fmla="*/ -342 h 178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7942" h="178374">
                  <a:moveTo>
                    <a:pt x="41030" y="110796"/>
                  </a:moveTo>
                  <a:lnTo>
                    <a:pt x="86322" y="110796"/>
                  </a:lnTo>
                  <a:cubicBezTo>
                    <a:pt x="79587" y="89907"/>
                    <a:pt x="71663" y="64323"/>
                    <a:pt x="64233" y="44197"/>
                  </a:cubicBezTo>
                  <a:cubicBezTo>
                    <a:pt x="56223" y="67895"/>
                    <a:pt x="50707" y="84088"/>
                    <a:pt x="41030" y="110796"/>
                  </a:cubicBezTo>
                  <a:close/>
                  <a:moveTo>
                    <a:pt x="82940" y="-342"/>
                  </a:moveTo>
                  <a:lnTo>
                    <a:pt x="65357" y="-342"/>
                  </a:lnTo>
                  <a:lnTo>
                    <a:pt x="-156" y="178033"/>
                  </a:lnTo>
                  <a:lnTo>
                    <a:pt x="16532" y="178033"/>
                  </a:lnTo>
                  <a:lnTo>
                    <a:pt x="36782" y="123302"/>
                  </a:lnTo>
                  <a:lnTo>
                    <a:pt x="90951" y="123302"/>
                  </a:lnTo>
                  <a:lnTo>
                    <a:pt x="107639" y="178033"/>
                  </a:lnTo>
                  <a:lnTo>
                    <a:pt x="147786" y="178033"/>
                  </a:lnTo>
                  <a:lnTo>
                    <a:pt x="82940" y="-3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69" name="Freihandform: Form 68">
              <a:extLst>
                <a:ext uri="{FF2B5EF4-FFF2-40B4-BE49-F238E27FC236}">
                  <a16:creationId xmlns:a16="http://schemas.microsoft.com/office/drawing/2014/main" id="{6E3FE105-4BE6-411C-8DF7-123F4DE789EB}"/>
                </a:ext>
              </a:extLst>
            </p:cNvPr>
            <p:cNvSpPr/>
            <p:nvPr/>
          </p:nvSpPr>
          <p:spPr>
            <a:xfrm>
              <a:off x="6159955" y="1610404"/>
              <a:ext cx="132426" cy="178260"/>
            </a:xfrm>
            <a:custGeom>
              <a:avLst/>
              <a:gdLst>
                <a:gd name="connsiteX0" fmla="*/ 85150 w 132426"/>
                <a:gd name="connsiteY0" fmla="*/ 48436 h 178260"/>
                <a:gd name="connsiteX1" fmla="*/ 43307 w 132426"/>
                <a:gd name="connsiteY1" fmla="*/ 85307 h 178260"/>
                <a:gd name="connsiteX2" fmla="*/ 34153 w 132426"/>
                <a:gd name="connsiteY2" fmla="*/ 85135 h 178260"/>
                <a:gd name="connsiteX3" fmla="*/ 34153 w 132426"/>
                <a:gd name="connsiteY3" fmla="*/ 12393 h 178260"/>
                <a:gd name="connsiteX4" fmla="*/ 85150 w 132426"/>
                <a:gd name="connsiteY4" fmla="*/ 48436 h 178260"/>
                <a:gd name="connsiteX5" fmla="*/ 92637 w 132426"/>
                <a:gd name="connsiteY5" fmla="*/ 177919 h 178260"/>
                <a:gd name="connsiteX6" fmla="*/ 132270 w 132426"/>
                <a:gd name="connsiteY6" fmla="*/ 177919 h 178260"/>
                <a:gd name="connsiteX7" fmla="*/ 77578 w 132426"/>
                <a:gd name="connsiteY7" fmla="*/ 89774 h 178260"/>
                <a:gd name="connsiteX8" fmla="*/ 117202 w 132426"/>
                <a:gd name="connsiteY8" fmla="*/ 42406 h 178260"/>
                <a:gd name="connsiteX9" fmla="*/ 100581 w 132426"/>
                <a:gd name="connsiteY9" fmla="*/ 8421 h 178260"/>
                <a:gd name="connsiteX10" fmla="*/ 56356 w 132426"/>
                <a:gd name="connsiteY10" fmla="*/ -342 h 178260"/>
                <a:gd name="connsiteX11" fmla="*/ -156 w 132426"/>
                <a:gd name="connsiteY11" fmla="*/ -342 h 178260"/>
                <a:gd name="connsiteX12" fmla="*/ -156 w 132426"/>
                <a:gd name="connsiteY12" fmla="*/ 177919 h 178260"/>
                <a:gd name="connsiteX13" fmla="*/ 34163 w 132426"/>
                <a:gd name="connsiteY13" fmla="*/ 177919 h 178260"/>
                <a:gd name="connsiteX14" fmla="*/ 34163 w 132426"/>
                <a:gd name="connsiteY14" fmla="*/ 95003 h 178260"/>
                <a:gd name="connsiteX15" fmla="*/ 44831 w 132426"/>
                <a:gd name="connsiteY15" fmla="*/ 94984 h 178260"/>
                <a:gd name="connsiteX16" fmla="*/ 92637 w 132426"/>
                <a:gd name="connsiteY16" fmla="*/ 177919 h 178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2426" h="178260">
                  <a:moveTo>
                    <a:pt x="85150" y="48436"/>
                  </a:moveTo>
                  <a:cubicBezTo>
                    <a:pt x="85150" y="72639"/>
                    <a:pt x="76568" y="85364"/>
                    <a:pt x="43307" y="85307"/>
                  </a:cubicBezTo>
                  <a:cubicBezTo>
                    <a:pt x="41516" y="85307"/>
                    <a:pt x="36201" y="85402"/>
                    <a:pt x="34153" y="85135"/>
                  </a:cubicBezTo>
                  <a:lnTo>
                    <a:pt x="34153" y="12393"/>
                  </a:lnTo>
                  <a:cubicBezTo>
                    <a:pt x="72844" y="12126"/>
                    <a:pt x="85150" y="18060"/>
                    <a:pt x="85150" y="48436"/>
                  </a:cubicBezTo>
                  <a:close/>
                  <a:moveTo>
                    <a:pt x="92637" y="177919"/>
                  </a:moveTo>
                  <a:lnTo>
                    <a:pt x="132270" y="177919"/>
                  </a:lnTo>
                  <a:cubicBezTo>
                    <a:pt x="113601" y="148820"/>
                    <a:pt x="93942" y="118873"/>
                    <a:pt x="77578" y="89774"/>
                  </a:cubicBezTo>
                  <a:cubicBezTo>
                    <a:pt x="102886" y="83335"/>
                    <a:pt x="117202" y="67371"/>
                    <a:pt x="117202" y="42406"/>
                  </a:cubicBezTo>
                  <a:cubicBezTo>
                    <a:pt x="117202" y="27205"/>
                    <a:pt x="110810" y="15879"/>
                    <a:pt x="100581" y="8421"/>
                  </a:cubicBezTo>
                  <a:cubicBezTo>
                    <a:pt x="91637" y="1982"/>
                    <a:pt x="82178" y="-342"/>
                    <a:pt x="56356" y="-342"/>
                  </a:cubicBezTo>
                  <a:lnTo>
                    <a:pt x="-156" y="-342"/>
                  </a:lnTo>
                  <a:lnTo>
                    <a:pt x="-156" y="177919"/>
                  </a:lnTo>
                  <a:lnTo>
                    <a:pt x="34163" y="177919"/>
                  </a:lnTo>
                  <a:lnTo>
                    <a:pt x="34163" y="95003"/>
                  </a:lnTo>
                  <a:lnTo>
                    <a:pt x="44831" y="94984"/>
                  </a:lnTo>
                  <a:lnTo>
                    <a:pt x="92637" y="17791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70" name="Freihandform: Form 69">
              <a:extLst>
                <a:ext uri="{FF2B5EF4-FFF2-40B4-BE49-F238E27FC236}">
                  <a16:creationId xmlns:a16="http://schemas.microsoft.com/office/drawing/2014/main" id="{52FB9818-A0DA-4CA3-9FC6-46D2DD77939A}"/>
                </a:ext>
              </a:extLst>
            </p:cNvPr>
            <p:cNvSpPr/>
            <p:nvPr/>
          </p:nvSpPr>
          <p:spPr>
            <a:xfrm>
              <a:off x="5670341" y="1610287"/>
              <a:ext cx="129063" cy="178393"/>
            </a:xfrm>
            <a:custGeom>
              <a:avLst/>
              <a:gdLst>
                <a:gd name="connsiteX0" fmla="*/ 34334 w 129063"/>
                <a:gd name="connsiteY0" fmla="*/ 90241 h 178393"/>
                <a:gd name="connsiteX1" fmla="*/ 53556 w 129063"/>
                <a:gd name="connsiteY1" fmla="*/ 90241 h 178393"/>
                <a:gd name="connsiteX2" fmla="*/ 89998 w 129063"/>
                <a:gd name="connsiteY2" fmla="*/ 128169 h 178393"/>
                <a:gd name="connsiteX3" fmla="*/ 57965 w 129063"/>
                <a:gd name="connsiteY3" fmla="*/ 164841 h 178393"/>
                <a:gd name="connsiteX4" fmla="*/ 34334 w 129063"/>
                <a:gd name="connsiteY4" fmla="*/ 164803 h 178393"/>
                <a:gd name="connsiteX5" fmla="*/ 34334 w 129063"/>
                <a:gd name="connsiteY5" fmla="*/ 90241 h 178393"/>
                <a:gd name="connsiteX6" fmla="*/ 88626 w 129063"/>
                <a:gd name="connsiteY6" fmla="*/ 44702 h 178393"/>
                <a:gd name="connsiteX7" fmla="*/ 54384 w 129063"/>
                <a:gd name="connsiteY7" fmla="*/ 77849 h 178393"/>
                <a:gd name="connsiteX8" fmla="*/ 34429 w 129063"/>
                <a:gd name="connsiteY8" fmla="*/ 77849 h 178393"/>
                <a:gd name="connsiteX9" fmla="*/ 34429 w 129063"/>
                <a:gd name="connsiteY9" fmla="*/ 12479 h 178393"/>
                <a:gd name="connsiteX10" fmla="*/ 55746 w 129063"/>
                <a:gd name="connsiteY10" fmla="*/ 12479 h 178393"/>
                <a:gd name="connsiteX11" fmla="*/ 88626 w 129063"/>
                <a:gd name="connsiteY11" fmla="*/ 44702 h 178393"/>
                <a:gd name="connsiteX12" fmla="*/ -156 w 129063"/>
                <a:gd name="connsiteY12" fmla="*/ -342 h 178393"/>
                <a:gd name="connsiteX13" fmla="*/ -156 w 129063"/>
                <a:gd name="connsiteY13" fmla="*/ 178033 h 178393"/>
                <a:gd name="connsiteX14" fmla="*/ 66576 w 129063"/>
                <a:gd name="connsiteY14" fmla="*/ 178052 h 178393"/>
                <a:gd name="connsiteX15" fmla="*/ 128908 w 129063"/>
                <a:gd name="connsiteY15" fmla="*/ 126369 h 178393"/>
                <a:gd name="connsiteX16" fmla="*/ 80635 w 129063"/>
                <a:gd name="connsiteY16" fmla="*/ 82945 h 178393"/>
                <a:gd name="connsiteX17" fmla="*/ 124345 w 129063"/>
                <a:gd name="connsiteY17" fmla="*/ 39787 h 178393"/>
                <a:gd name="connsiteX18" fmla="*/ 70177 w 129063"/>
                <a:gd name="connsiteY18" fmla="*/ -266 h 178393"/>
                <a:gd name="connsiteX19" fmla="*/ -156 w 129063"/>
                <a:gd name="connsiteY19" fmla="*/ -342 h 178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9063" h="178393">
                  <a:moveTo>
                    <a:pt x="34334" y="90241"/>
                  </a:moveTo>
                  <a:lnTo>
                    <a:pt x="53556" y="90241"/>
                  </a:lnTo>
                  <a:cubicBezTo>
                    <a:pt x="75006" y="90241"/>
                    <a:pt x="89998" y="104138"/>
                    <a:pt x="89998" y="128169"/>
                  </a:cubicBezTo>
                  <a:cubicBezTo>
                    <a:pt x="89998" y="150658"/>
                    <a:pt x="73787" y="164841"/>
                    <a:pt x="57965" y="164841"/>
                  </a:cubicBezTo>
                  <a:lnTo>
                    <a:pt x="34334" y="164803"/>
                  </a:lnTo>
                  <a:lnTo>
                    <a:pt x="34334" y="90241"/>
                  </a:lnTo>
                  <a:close/>
                  <a:moveTo>
                    <a:pt x="88626" y="44702"/>
                  </a:moveTo>
                  <a:cubicBezTo>
                    <a:pt x="88626" y="66676"/>
                    <a:pt x="69672" y="77849"/>
                    <a:pt x="54384" y="77849"/>
                  </a:cubicBezTo>
                  <a:lnTo>
                    <a:pt x="34429" y="77849"/>
                  </a:lnTo>
                  <a:lnTo>
                    <a:pt x="34429" y="12479"/>
                  </a:lnTo>
                  <a:lnTo>
                    <a:pt x="55746" y="12479"/>
                  </a:lnTo>
                  <a:cubicBezTo>
                    <a:pt x="76930" y="12479"/>
                    <a:pt x="88626" y="28166"/>
                    <a:pt x="88626" y="44702"/>
                  </a:cubicBezTo>
                  <a:close/>
                  <a:moveTo>
                    <a:pt x="-156" y="-342"/>
                  </a:moveTo>
                  <a:lnTo>
                    <a:pt x="-156" y="178033"/>
                  </a:lnTo>
                  <a:lnTo>
                    <a:pt x="66576" y="178052"/>
                  </a:lnTo>
                  <a:cubicBezTo>
                    <a:pt x="98494" y="178052"/>
                    <a:pt x="128908" y="163317"/>
                    <a:pt x="128908" y="126369"/>
                  </a:cubicBezTo>
                  <a:cubicBezTo>
                    <a:pt x="128908" y="95099"/>
                    <a:pt x="96999" y="83726"/>
                    <a:pt x="80635" y="82945"/>
                  </a:cubicBezTo>
                  <a:cubicBezTo>
                    <a:pt x="97266" y="79839"/>
                    <a:pt x="124345" y="67952"/>
                    <a:pt x="124345" y="39787"/>
                  </a:cubicBezTo>
                  <a:cubicBezTo>
                    <a:pt x="124345" y="11622"/>
                    <a:pt x="107219" y="-542"/>
                    <a:pt x="70177" y="-266"/>
                  </a:cubicBezTo>
                  <a:lnTo>
                    <a:pt x="-156" y="-3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71" name="Freihandform: Form 70">
              <a:extLst>
                <a:ext uri="{FF2B5EF4-FFF2-40B4-BE49-F238E27FC236}">
                  <a16:creationId xmlns:a16="http://schemas.microsoft.com/office/drawing/2014/main" id="{80E1C201-A058-4FAB-BDC6-9E0F9A8F8032}"/>
                </a:ext>
              </a:extLst>
            </p:cNvPr>
            <p:cNvSpPr/>
            <p:nvPr/>
          </p:nvSpPr>
          <p:spPr>
            <a:xfrm>
              <a:off x="7033768" y="1361045"/>
              <a:ext cx="26861" cy="26861"/>
            </a:xfrm>
            <a:custGeom>
              <a:avLst/>
              <a:gdLst>
                <a:gd name="connsiteX0" fmla="*/ -156 w 26860"/>
                <a:gd name="connsiteY0" fmla="*/ 13088 h 26860"/>
                <a:gd name="connsiteX1" fmla="*/ 13274 w 26860"/>
                <a:gd name="connsiteY1" fmla="*/ -342 h 26860"/>
                <a:gd name="connsiteX2" fmla="*/ 26705 w 26860"/>
                <a:gd name="connsiteY2" fmla="*/ 13088 h 26860"/>
                <a:gd name="connsiteX3" fmla="*/ 13274 w 26860"/>
                <a:gd name="connsiteY3" fmla="*/ 26519 h 26860"/>
                <a:gd name="connsiteX4" fmla="*/ -156 w 26860"/>
                <a:gd name="connsiteY4" fmla="*/ 13088 h 26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860" h="26860">
                  <a:moveTo>
                    <a:pt x="-156" y="13088"/>
                  </a:moveTo>
                  <a:cubicBezTo>
                    <a:pt x="-156" y="5668"/>
                    <a:pt x="5864" y="-342"/>
                    <a:pt x="13274" y="-342"/>
                  </a:cubicBezTo>
                  <a:cubicBezTo>
                    <a:pt x="20694" y="-342"/>
                    <a:pt x="26705" y="5668"/>
                    <a:pt x="26705" y="13088"/>
                  </a:cubicBezTo>
                  <a:cubicBezTo>
                    <a:pt x="26705" y="20508"/>
                    <a:pt x="20694" y="26519"/>
                    <a:pt x="13274" y="26519"/>
                  </a:cubicBezTo>
                  <a:cubicBezTo>
                    <a:pt x="5864" y="26519"/>
                    <a:pt x="-156" y="20508"/>
                    <a:pt x="-156" y="13088"/>
                  </a:cubicBezTo>
                  <a:close/>
                </a:path>
              </a:pathLst>
            </a:custGeom>
            <a:grpFill/>
            <a:ln w="457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72" name="Freihandform: Form 71">
              <a:extLst>
                <a:ext uri="{FF2B5EF4-FFF2-40B4-BE49-F238E27FC236}">
                  <a16:creationId xmlns:a16="http://schemas.microsoft.com/office/drawing/2014/main" id="{5DDC501A-D00F-44A2-A11A-044B049A3BC9}"/>
                </a:ext>
              </a:extLst>
            </p:cNvPr>
            <p:cNvSpPr/>
            <p:nvPr/>
          </p:nvSpPr>
          <p:spPr>
            <a:xfrm>
              <a:off x="7117627" y="1361047"/>
              <a:ext cx="26861" cy="26861"/>
            </a:xfrm>
            <a:custGeom>
              <a:avLst/>
              <a:gdLst>
                <a:gd name="connsiteX0" fmla="*/ -156 w 26860"/>
                <a:gd name="connsiteY0" fmla="*/ 13088 h 26860"/>
                <a:gd name="connsiteX1" fmla="*/ 13274 w 26860"/>
                <a:gd name="connsiteY1" fmla="*/ -342 h 26860"/>
                <a:gd name="connsiteX2" fmla="*/ 26705 w 26860"/>
                <a:gd name="connsiteY2" fmla="*/ 13088 h 26860"/>
                <a:gd name="connsiteX3" fmla="*/ 13274 w 26860"/>
                <a:gd name="connsiteY3" fmla="*/ 26519 h 26860"/>
                <a:gd name="connsiteX4" fmla="*/ -156 w 26860"/>
                <a:gd name="connsiteY4" fmla="*/ 13088 h 26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860" h="26860">
                  <a:moveTo>
                    <a:pt x="-156" y="13088"/>
                  </a:moveTo>
                  <a:cubicBezTo>
                    <a:pt x="-156" y="5668"/>
                    <a:pt x="5864" y="-342"/>
                    <a:pt x="13274" y="-342"/>
                  </a:cubicBezTo>
                  <a:cubicBezTo>
                    <a:pt x="20694" y="-342"/>
                    <a:pt x="26705" y="5668"/>
                    <a:pt x="26705" y="13088"/>
                  </a:cubicBezTo>
                  <a:cubicBezTo>
                    <a:pt x="26705" y="20508"/>
                    <a:pt x="20694" y="26519"/>
                    <a:pt x="13274" y="26519"/>
                  </a:cubicBezTo>
                  <a:cubicBezTo>
                    <a:pt x="5864" y="26519"/>
                    <a:pt x="-156" y="20508"/>
                    <a:pt x="-156" y="13088"/>
                  </a:cubicBezTo>
                  <a:close/>
                </a:path>
              </a:pathLst>
            </a:custGeom>
            <a:grpFill/>
            <a:ln w="457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73" name="Freihandform: Form 72">
              <a:extLst>
                <a:ext uri="{FF2B5EF4-FFF2-40B4-BE49-F238E27FC236}">
                  <a16:creationId xmlns:a16="http://schemas.microsoft.com/office/drawing/2014/main" id="{8F407B39-561A-444A-A97D-BA8B8ADED4FF}"/>
                </a:ext>
              </a:extLst>
            </p:cNvPr>
            <p:cNvSpPr/>
            <p:nvPr/>
          </p:nvSpPr>
          <p:spPr>
            <a:xfrm>
              <a:off x="7015441" y="1374991"/>
              <a:ext cx="147952" cy="178354"/>
            </a:xfrm>
            <a:custGeom>
              <a:avLst/>
              <a:gdLst>
                <a:gd name="connsiteX0" fmla="*/ 41040 w 147952"/>
                <a:gd name="connsiteY0" fmla="*/ 110796 h 178355"/>
                <a:gd name="connsiteX1" fmla="*/ 86331 w 147952"/>
                <a:gd name="connsiteY1" fmla="*/ 110796 h 178355"/>
                <a:gd name="connsiteX2" fmla="*/ 64243 w 147952"/>
                <a:gd name="connsiteY2" fmla="*/ 44188 h 178355"/>
                <a:gd name="connsiteX3" fmla="*/ 41040 w 147952"/>
                <a:gd name="connsiteY3" fmla="*/ 110796 h 178355"/>
                <a:gd name="connsiteX4" fmla="*/ 82950 w 147952"/>
                <a:gd name="connsiteY4" fmla="*/ -342 h 178355"/>
                <a:gd name="connsiteX5" fmla="*/ 65357 w 147952"/>
                <a:gd name="connsiteY5" fmla="*/ -342 h 178355"/>
                <a:gd name="connsiteX6" fmla="*/ -156 w 147952"/>
                <a:gd name="connsiteY6" fmla="*/ 178014 h 178355"/>
                <a:gd name="connsiteX7" fmla="*/ 16532 w 147952"/>
                <a:gd name="connsiteY7" fmla="*/ 178014 h 178355"/>
                <a:gd name="connsiteX8" fmla="*/ 36782 w 147952"/>
                <a:gd name="connsiteY8" fmla="*/ 123293 h 178355"/>
                <a:gd name="connsiteX9" fmla="*/ 90960 w 147952"/>
                <a:gd name="connsiteY9" fmla="*/ 123293 h 178355"/>
                <a:gd name="connsiteX10" fmla="*/ 107648 w 147952"/>
                <a:gd name="connsiteY10" fmla="*/ 178014 h 178355"/>
                <a:gd name="connsiteX11" fmla="*/ 147796 w 147952"/>
                <a:gd name="connsiteY11" fmla="*/ 178014 h 178355"/>
                <a:gd name="connsiteX12" fmla="*/ 82950 w 147952"/>
                <a:gd name="connsiteY12" fmla="*/ -342 h 178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7952" h="178355">
                  <a:moveTo>
                    <a:pt x="41040" y="110796"/>
                  </a:moveTo>
                  <a:lnTo>
                    <a:pt x="86331" y="110796"/>
                  </a:lnTo>
                  <a:cubicBezTo>
                    <a:pt x="79597" y="89898"/>
                    <a:pt x="71672" y="64314"/>
                    <a:pt x="64243" y="44188"/>
                  </a:cubicBezTo>
                  <a:cubicBezTo>
                    <a:pt x="56232" y="67886"/>
                    <a:pt x="50717" y="84078"/>
                    <a:pt x="41040" y="110796"/>
                  </a:cubicBezTo>
                  <a:close/>
                  <a:moveTo>
                    <a:pt x="82950" y="-342"/>
                  </a:moveTo>
                  <a:lnTo>
                    <a:pt x="65357" y="-342"/>
                  </a:lnTo>
                  <a:lnTo>
                    <a:pt x="-156" y="178014"/>
                  </a:lnTo>
                  <a:lnTo>
                    <a:pt x="16532" y="178014"/>
                  </a:lnTo>
                  <a:lnTo>
                    <a:pt x="36782" y="123293"/>
                  </a:lnTo>
                  <a:lnTo>
                    <a:pt x="90960" y="123293"/>
                  </a:lnTo>
                  <a:lnTo>
                    <a:pt x="107648" y="178014"/>
                  </a:lnTo>
                  <a:lnTo>
                    <a:pt x="147796" y="178014"/>
                  </a:lnTo>
                  <a:lnTo>
                    <a:pt x="82950" y="-3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pic>
        <p:nvPicPr>
          <p:cNvPr id="74" name="Grafik 73">
            <a:extLst>
              <a:ext uri="{FF2B5EF4-FFF2-40B4-BE49-F238E27FC236}">
                <a16:creationId xmlns:a16="http://schemas.microsoft.com/office/drawing/2014/main" id="{078F2165-E950-4076-A333-847CD861C75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80416" y="2513490"/>
            <a:ext cx="162000" cy="162000"/>
          </a:xfrm>
          <a:prstGeom prst="rect">
            <a:avLst/>
          </a:prstGeom>
        </p:spPr>
      </p:pic>
      <p:pic>
        <p:nvPicPr>
          <p:cNvPr id="75" name="Grafik 74">
            <a:extLst>
              <a:ext uri="{FF2B5EF4-FFF2-40B4-BE49-F238E27FC236}">
                <a16:creationId xmlns:a16="http://schemas.microsoft.com/office/drawing/2014/main" id="{2577822D-D5CA-4AEF-882C-0C1583899D3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80416" y="2306336"/>
            <a:ext cx="162000" cy="162000"/>
          </a:xfrm>
          <a:prstGeom prst="rect">
            <a:avLst/>
          </a:prstGeom>
        </p:spPr>
      </p:pic>
      <p:pic>
        <p:nvPicPr>
          <p:cNvPr id="78" name="Grafik 77">
            <a:extLst>
              <a:ext uri="{FF2B5EF4-FFF2-40B4-BE49-F238E27FC236}">
                <a16:creationId xmlns:a16="http://schemas.microsoft.com/office/drawing/2014/main" id="{2B41EA96-DFE1-4D09-9F5C-3F6AD356AEC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80416" y="4026129"/>
            <a:ext cx="162000" cy="162000"/>
          </a:xfrm>
          <a:prstGeom prst="rect">
            <a:avLst/>
          </a:prstGeom>
        </p:spPr>
      </p:pic>
      <p:pic>
        <p:nvPicPr>
          <p:cNvPr id="82" name="Grafik 81">
            <a:extLst>
              <a:ext uri="{FF2B5EF4-FFF2-40B4-BE49-F238E27FC236}">
                <a16:creationId xmlns:a16="http://schemas.microsoft.com/office/drawing/2014/main" id="{A59754ED-6266-437B-B74E-467D2730B73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82814" y="3816174"/>
            <a:ext cx="162000" cy="162000"/>
          </a:xfrm>
          <a:prstGeom prst="rect">
            <a:avLst/>
          </a:prstGeom>
        </p:spPr>
      </p:pic>
      <p:pic>
        <p:nvPicPr>
          <p:cNvPr id="84" name="Grafik 83">
            <a:extLst>
              <a:ext uri="{FF2B5EF4-FFF2-40B4-BE49-F238E27FC236}">
                <a16:creationId xmlns:a16="http://schemas.microsoft.com/office/drawing/2014/main" id="{8348328A-81C6-4902-BE8D-C8B426EDBA5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82814" y="5549343"/>
            <a:ext cx="162000" cy="162000"/>
          </a:xfrm>
          <a:prstGeom prst="rect">
            <a:avLst/>
          </a:prstGeom>
        </p:spPr>
      </p:pic>
      <p:pic>
        <p:nvPicPr>
          <p:cNvPr id="85" name="Grafik 84">
            <a:extLst>
              <a:ext uri="{FF2B5EF4-FFF2-40B4-BE49-F238E27FC236}">
                <a16:creationId xmlns:a16="http://schemas.microsoft.com/office/drawing/2014/main" id="{31E8325B-E6B9-41D6-AEBE-E9BA1D97FD4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82814" y="5338736"/>
            <a:ext cx="162000" cy="1620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709675D6-C2E0-7D52-1015-68428111B8C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40197" y="404813"/>
            <a:ext cx="1335739" cy="5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77557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 mit 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72AA9AF9-C1E4-45D7-81EE-22A40C9977F1}"/>
              </a:ext>
            </a:extLst>
          </p:cNvPr>
          <p:cNvSpPr/>
          <p:nvPr userDrawn="1"/>
        </p:nvSpPr>
        <p:spPr>
          <a:xfrm>
            <a:off x="1" y="68262"/>
            <a:ext cx="12192000" cy="67897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5" name="Rechteck 134">
            <a:extLst>
              <a:ext uri="{FF2B5EF4-FFF2-40B4-BE49-F238E27FC236}">
                <a16:creationId xmlns:a16="http://schemas.microsoft.com/office/drawing/2014/main" id="{02829C90-5D86-4C21-88CE-D32F8B602506}"/>
              </a:ext>
            </a:extLst>
          </p:cNvPr>
          <p:cNvSpPr/>
          <p:nvPr userDrawn="1"/>
        </p:nvSpPr>
        <p:spPr>
          <a:xfrm>
            <a:off x="339969" y="238126"/>
            <a:ext cx="11465169" cy="314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B9E3A918-C7A3-4B04-91C1-386B3A47E83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77201" y="68262"/>
            <a:ext cx="4114800" cy="6789738"/>
          </a:xfrm>
          <a:solidFill>
            <a:srgbClr val="B2DECF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 </a:t>
            </a:r>
            <a:endParaRPr lang="en-US"/>
          </a:p>
        </p:txBody>
      </p:sp>
      <p:sp>
        <p:nvSpPr>
          <p:cNvPr id="134" name="Rechteck 133">
            <a:extLst>
              <a:ext uri="{FF2B5EF4-FFF2-40B4-BE49-F238E27FC236}">
                <a16:creationId xmlns:a16="http://schemas.microsoft.com/office/drawing/2014/main" id="{5160DD39-B6E4-4C35-9F28-B07F49DEFDF7}"/>
              </a:ext>
            </a:extLst>
          </p:cNvPr>
          <p:cNvSpPr/>
          <p:nvPr userDrawn="1"/>
        </p:nvSpPr>
        <p:spPr>
          <a:xfrm>
            <a:off x="0" y="0"/>
            <a:ext cx="12192000" cy="682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8" name="Titel 1">
            <a:extLst>
              <a:ext uri="{FF2B5EF4-FFF2-40B4-BE49-F238E27FC236}">
                <a16:creationId xmlns:a16="http://schemas.microsoft.com/office/drawing/2014/main" id="{7EBD8B3E-1EF0-4260-9B96-B63981505D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7539" y="1449000"/>
            <a:ext cx="7086599" cy="776288"/>
          </a:xfrm>
        </p:spPr>
        <p:txBody>
          <a:bodyPr/>
          <a:lstStyle>
            <a:lvl1pPr>
              <a:defRPr sz="2800"/>
            </a:lvl1pPr>
          </a:lstStyle>
          <a:p>
            <a:r>
              <a:rPr lang="de-DE" err="1"/>
              <a:t>Lorem</a:t>
            </a:r>
            <a:r>
              <a:rPr lang="de-DE"/>
              <a:t> Ipsum Vielen Dank für Ihre Aufmerksamkeit</a:t>
            </a:r>
            <a:endParaRPr lang="en-US"/>
          </a:p>
        </p:txBody>
      </p:sp>
      <p:sp>
        <p:nvSpPr>
          <p:cNvPr id="29" name="Textplatzhalter 38">
            <a:extLst>
              <a:ext uri="{FF2B5EF4-FFF2-40B4-BE49-F238E27FC236}">
                <a16:creationId xmlns:a16="http://schemas.microsoft.com/office/drawing/2014/main" id="{31F9CB24-C951-491B-94A5-93BCD28B95D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7539" y="2444401"/>
            <a:ext cx="7086599" cy="494571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/>
              <a:t>Subheadline </a:t>
            </a:r>
            <a:r>
              <a:rPr lang="de-DE" err="1"/>
              <a:t>Lorem</a:t>
            </a:r>
            <a:br>
              <a:rPr lang="de-DE"/>
            </a:br>
            <a:r>
              <a:rPr lang="de-DE"/>
              <a:t>Zweite Zeile Ipsum</a:t>
            </a:r>
            <a:endParaRPr lang="en-US"/>
          </a:p>
        </p:txBody>
      </p:sp>
      <p:cxnSp>
        <p:nvCxnSpPr>
          <p:cNvPr id="31" name="Gerader Verbinder 30">
            <a:extLst>
              <a:ext uri="{FF2B5EF4-FFF2-40B4-BE49-F238E27FC236}">
                <a16:creationId xmlns:a16="http://schemas.microsoft.com/office/drawing/2014/main" id="{4BB69AF9-128B-4745-B95C-72CFA53827A8}"/>
              </a:ext>
            </a:extLst>
          </p:cNvPr>
          <p:cNvCxnSpPr>
            <a:cxnSpLocks/>
          </p:cNvCxnSpPr>
          <p:nvPr userDrawn="1"/>
        </p:nvCxnSpPr>
        <p:spPr>
          <a:xfrm>
            <a:off x="558277" y="3081600"/>
            <a:ext cx="708659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Bildplatzhalter 9">
            <a:extLst>
              <a:ext uri="{FF2B5EF4-FFF2-40B4-BE49-F238E27FC236}">
                <a16:creationId xmlns:a16="http://schemas.microsoft.com/office/drawing/2014/main" id="{5AEB2A05-54AF-476C-BD47-D4F5A4D64D4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57456" y="3657600"/>
            <a:ext cx="1764000" cy="1763712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 </a:t>
            </a:r>
            <a:endParaRPr lang="en-US"/>
          </a:p>
        </p:txBody>
      </p:sp>
      <p:sp>
        <p:nvSpPr>
          <p:cNvPr id="33" name="Textplatzhalter 11">
            <a:extLst>
              <a:ext uri="{FF2B5EF4-FFF2-40B4-BE49-F238E27FC236}">
                <a16:creationId xmlns:a16="http://schemas.microsoft.com/office/drawing/2014/main" id="{D93A3093-020E-4C4A-BB44-8E73D06E865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80332" y="3657600"/>
            <a:ext cx="4763806" cy="234871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b="1"/>
            </a:lvl1pPr>
          </a:lstStyle>
          <a:p>
            <a:pPr lvl="0"/>
            <a:r>
              <a:rPr lang="de-DE"/>
              <a:t>Name</a:t>
            </a:r>
            <a:endParaRPr lang="en-US"/>
          </a:p>
        </p:txBody>
      </p:sp>
      <p:sp>
        <p:nvSpPr>
          <p:cNvPr id="37" name="Textplatzhalter 11">
            <a:extLst>
              <a:ext uri="{FF2B5EF4-FFF2-40B4-BE49-F238E27FC236}">
                <a16:creationId xmlns:a16="http://schemas.microsoft.com/office/drawing/2014/main" id="{60CA7A47-57E9-487D-AA1F-8A06FEF759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34674" y="4258972"/>
            <a:ext cx="4309465" cy="234873"/>
          </a:xfr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de-DE"/>
              <a:t>E-Mail</a:t>
            </a:r>
            <a:endParaRPr lang="en-US"/>
          </a:p>
        </p:txBody>
      </p:sp>
      <p:sp>
        <p:nvSpPr>
          <p:cNvPr id="38" name="Textplatzhalter 11">
            <a:extLst>
              <a:ext uri="{FF2B5EF4-FFF2-40B4-BE49-F238E27FC236}">
                <a16:creationId xmlns:a16="http://schemas.microsoft.com/office/drawing/2014/main" id="{EB971443-14B3-4564-B92A-16AA36DF7A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34673" y="4566309"/>
            <a:ext cx="4309465" cy="234873"/>
          </a:xfr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de-DE"/>
              <a:t>Telefonnummer</a:t>
            </a:r>
            <a:endParaRPr lang="en-US"/>
          </a:p>
        </p:txBody>
      </p:sp>
      <p:sp>
        <p:nvSpPr>
          <p:cNvPr id="40" name="Textplatzhalter 11">
            <a:extLst>
              <a:ext uri="{FF2B5EF4-FFF2-40B4-BE49-F238E27FC236}">
                <a16:creationId xmlns:a16="http://schemas.microsoft.com/office/drawing/2014/main" id="{BC014FD6-2FE7-4F17-96C1-2281D981E3F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34673" y="4875527"/>
            <a:ext cx="4309465" cy="234873"/>
          </a:xfr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de-DE"/>
              <a:t>LinkedIn</a:t>
            </a:r>
            <a:endParaRPr lang="en-US"/>
          </a:p>
        </p:txBody>
      </p:sp>
      <p:sp>
        <p:nvSpPr>
          <p:cNvPr id="41" name="Textplatzhalter 11">
            <a:extLst>
              <a:ext uri="{FF2B5EF4-FFF2-40B4-BE49-F238E27FC236}">
                <a16:creationId xmlns:a16="http://schemas.microsoft.com/office/drawing/2014/main" id="{3556376F-B2A9-40C5-A9E1-AC3E455FB95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80332" y="3896405"/>
            <a:ext cx="4763806" cy="234872"/>
          </a:xfr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de-DE"/>
              <a:t>Position/Organisation</a:t>
            </a:r>
            <a:endParaRPr lang="en-US"/>
          </a:p>
        </p:txBody>
      </p:sp>
      <p:sp>
        <p:nvSpPr>
          <p:cNvPr id="42" name="Textplatzhalter 11">
            <a:extLst>
              <a:ext uri="{FF2B5EF4-FFF2-40B4-BE49-F238E27FC236}">
                <a16:creationId xmlns:a16="http://schemas.microsoft.com/office/drawing/2014/main" id="{5325C0F0-1B0C-4E64-BC25-B07BCFBC981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34672" y="5186438"/>
            <a:ext cx="4309465" cy="234873"/>
          </a:xfr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de-DE"/>
              <a:t>Weitere Kontaktangabe</a:t>
            </a:r>
            <a:endParaRPr lang="en-US"/>
          </a:p>
        </p:txBody>
      </p:sp>
      <p:sp>
        <p:nvSpPr>
          <p:cNvPr id="44" name="Textplatzhalter 38">
            <a:extLst>
              <a:ext uri="{FF2B5EF4-FFF2-40B4-BE49-F238E27FC236}">
                <a16:creationId xmlns:a16="http://schemas.microsoft.com/office/drawing/2014/main" id="{FC8043D3-066C-4977-8E23-969B6531975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8277" y="3225600"/>
            <a:ext cx="7086599" cy="288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err="1"/>
              <a:t>Lorem</a:t>
            </a:r>
            <a:r>
              <a:rPr lang="de-DE"/>
              <a:t> Ipsum Ihre Ansprechperson:</a:t>
            </a:r>
            <a:endParaRPr lang="en-US"/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CAAAE69C-0671-40F9-B14C-3E4E7D6F65A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52199" y="404813"/>
            <a:ext cx="1285200" cy="351964"/>
          </a:xfrm>
          <a:prstGeom prst="rect">
            <a:avLst/>
          </a:prstGeom>
        </p:spPr>
      </p:pic>
      <p:grpSp>
        <p:nvGrpSpPr>
          <p:cNvPr id="43" name="Grafik 231">
            <a:extLst>
              <a:ext uri="{FF2B5EF4-FFF2-40B4-BE49-F238E27FC236}">
                <a16:creationId xmlns:a16="http://schemas.microsoft.com/office/drawing/2014/main" id="{C2CE253C-BFC2-4249-89DD-1BD18A3E7905}"/>
              </a:ext>
            </a:extLst>
          </p:cNvPr>
          <p:cNvGrpSpPr/>
          <p:nvPr userDrawn="1"/>
        </p:nvGrpSpPr>
        <p:grpSpPr>
          <a:xfrm>
            <a:off x="560837" y="413228"/>
            <a:ext cx="1503271" cy="464632"/>
            <a:chOff x="4749618" y="1154413"/>
            <a:chExt cx="2541155" cy="785423"/>
          </a:xfrm>
          <a:solidFill>
            <a:schemeClr val="tx1"/>
          </a:solidFill>
        </p:grpSpPr>
        <p:sp>
          <p:nvSpPr>
            <p:cNvPr id="45" name="Freihandform: Form 44">
              <a:extLst>
                <a:ext uri="{FF2B5EF4-FFF2-40B4-BE49-F238E27FC236}">
                  <a16:creationId xmlns:a16="http://schemas.microsoft.com/office/drawing/2014/main" id="{AF34720D-64F2-4426-B78C-F5904A4C5861}"/>
                </a:ext>
              </a:extLst>
            </p:cNvPr>
            <p:cNvSpPr/>
            <p:nvPr/>
          </p:nvSpPr>
          <p:spPr>
            <a:xfrm>
              <a:off x="4786319" y="1192228"/>
              <a:ext cx="243630" cy="711557"/>
            </a:xfrm>
            <a:custGeom>
              <a:avLst/>
              <a:gdLst>
                <a:gd name="connsiteX0" fmla="*/ 8150 w 243630"/>
                <a:gd name="connsiteY0" fmla="*/ 711214 h 711555"/>
                <a:gd name="connsiteX1" fmla="*/ 8150 w 243630"/>
                <a:gd name="connsiteY1" fmla="*/ 7964 h 711555"/>
                <a:gd name="connsiteX2" fmla="*/ 235169 w 243630"/>
                <a:gd name="connsiteY2" fmla="*/ 7964 h 711555"/>
                <a:gd name="connsiteX3" fmla="*/ 235169 w 243630"/>
                <a:gd name="connsiteY3" fmla="*/ 496568 h 711555"/>
                <a:gd name="connsiteX4" fmla="*/ 243474 w 243630"/>
                <a:gd name="connsiteY4" fmla="*/ 496568 h 711555"/>
                <a:gd name="connsiteX5" fmla="*/ 243474 w 243630"/>
                <a:gd name="connsiteY5" fmla="*/ -342 h 711555"/>
                <a:gd name="connsiteX6" fmla="*/ -156 w 243630"/>
                <a:gd name="connsiteY6" fmla="*/ -342 h 711555"/>
                <a:gd name="connsiteX7" fmla="*/ -156 w 243630"/>
                <a:gd name="connsiteY7" fmla="*/ 711214 h 711555"/>
                <a:gd name="connsiteX8" fmla="*/ 8150 w 243630"/>
                <a:gd name="connsiteY8" fmla="*/ 711214 h 711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3630" h="711555">
                  <a:moveTo>
                    <a:pt x="8150" y="711214"/>
                  </a:moveTo>
                  <a:lnTo>
                    <a:pt x="8150" y="7964"/>
                  </a:lnTo>
                  <a:cubicBezTo>
                    <a:pt x="8150" y="7964"/>
                    <a:pt x="235169" y="7964"/>
                    <a:pt x="235169" y="7964"/>
                  </a:cubicBezTo>
                  <a:cubicBezTo>
                    <a:pt x="235169" y="7964"/>
                    <a:pt x="235169" y="496568"/>
                    <a:pt x="235169" y="496568"/>
                  </a:cubicBezTo>
                  <a:lnTo>
                    <a:pt x="243474" y="496568"/>
                  </a:lnTo>
                  <a:lnTo>
                    <a:pt x="243474" y="-342"/>
                  </a:lnTo>
                  <a:lnTo>
                    <a:pt x="-156" y="-342"/>
                  </a:lnTo>
                  <a:lnTo>
                    <a:pt x="-156" y="711214"/>
                  </a:lnTo>
                  <a:lnTo>
                    <a:pt x="8150" y="71121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46" name="Freihandform: Form 45">
              <a:extLst>
                <a:ext uri="{FF2B5EF4-FFF2-40B4-BE49-F238E27FC236}">
                  <a16:creationId xmlns:a16="http://schemas.microsoft.com/office/drawing/2014/main" id="{66A4B124-3CAE-47F1-9A53-1113A1CA9505}"/>
                </a:ext>
              </a:extLst>
            </p:cNvPr>
            <p:cNvSpPr/>
            <p:nvPr/>
          </p:nvSpPr>
          <p:spPr>
            <a:xfrm>
              <a:off x="4786298" y="1375060"/>
              <a:ext cx="705974" cy="528724"/>
            </a:xfrm>
            <a:custGeom>
              <a:avLst/>
              <a:gdLst>
                <a:gd name="connsiteX0" fmla="*/ -156 w 705973"/>
                <a:gd name="connsiteY0" fmla="*/ 528381 h 528723"/>
                <a:gd name="connsiteX1" fmla="*/ 352821 w 705973"/>
                <a:gd name="connsiteY1" fmla="*/ 528381 h 528723"/>
                <a:gd name="connsiteX2" fmla="*/ 705818 w 705973"/>
                <a:gd name="connsiteY2" fmla="*/ 175375 h 528723"/>
                <a:gd name="connsiteX3" fmla="*/ 705818 w 705973"/>
                <a:gd name="connsiteY3" fmla="*/ -342 h 528723"/>
                <a:gd name="connsiteX4" fmla="*/ 531339 w 705973"/>
                <a:gd name="connsiteY4" fmla="*/ -342 h 528723"/>
                <a:gd name="connsiteX5" fmla="*/ -156 w 705973"/>
                <a:gd name="connsiteY5" fmla="*/ 528381 h 528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05973" h="528723">
                  <a:moveTo>
                    <a:pt x="-156" y="528381"/>
                  </a:moveTo>
                  <a:lnTo>
                    <a:pt x="352821" y="528381"/>
                  </a:lnTo>
                  <a:lnTo>
                    <a:pt x="705818" y="175375"/>
                  </a:lnTo>
                  <a:lnTo>
                    <a:pt x="705818" y="-342"/>
                  </a:lnTo>
                  <a:lnTo>
                    <a:pt x="531339" y="-342"/>
                  </a:lnTo>
                  <a:lnTo>
                    <a:pt x="-156" y="528381"/>
                  </a:lnTo>
                  <a:close/>
                </a:path>
              </a:pathLst>
            </a:custGeom>
            <a:solidFill>
              <a:schemeClr val="tx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47" name="Freihandform: Form 46">
              <a:extLst>
                <a:ext uri="{FF2B5EF4-FFF2-40B4-BE49-F238E27FC236}">
                  <a16:creationId xmlns:a16="http://schemas.microsoft.com/office/drawing/2014/main" id="{2397FB6B-9ED7-4BD1-945A-A9C537993EA0}"/>
                </a:ext>
              </a:extLst>
            </p:cNvPr>
            <p:cNvSpPr/>
            <p:nvPr/>
          </p:nvSpPr>
          <p:spPr>
            <a:xfrm>
              <a:off x="4749618" y="1154413"/>
              <a:ext cx="785432" cy="785423"/>
            </a:xfrm>
            <a:custGeom>
              <a:avLst/>
              <a:gdLst>
                <a:gd name="connsiteX0" fmla="*/ 785276 w 785431"/>
                <a:gd name="connsiteY0" fmla="*/ -342 h 785422"/>
                <a:gd name="connsiteX1" fmla="*/ -156 w 785431"/>
                <a:gd name="connsiteY1" fmla="*/ -342 h 785422"/>
                <a:gd name="connsiteX2" fmla="*/ -156 w 785431"/>
                <a:gd name="connsiteY2" fmla="*/ 785080 h 785422"/>
                <a:gd name="connsiteX3" fmla="*/ 785276 w 785431"/>
                <a:gd name="connsiteY3" fmla="*/ 785080 h 785422"/>
                <a:gd name="connsiteX4" fmla="*/ 785276 w 785431"/>
                <a:gd name="connsiteY4" fmla="*/ -342 h 785422"/>
                <a:gd name="connsiteX5" fmla="*/ 8150 w 785431"/>
                <a:gd name="connsiteY5" fmla="*/ 7964 h 785422"/>
                <a:gd name="connsiteX6" fmla="*/ 776970 w 785431"/>
                <a:gd name="connsiteY6" fmla="*/ 7964 h 785422"/>
                <a:gd name="connsiteX7" fmla="*/ 776970 w 785431"/>
                <a:gd name="connsiteY7" fmla="*/ 776774 h 785422"/>
                <a:gd name="connsiteX8" fmla="*/ 8150 w 785431"/>
                <a:gd name="connsiteY8" fmla="*/ 776774 h 785422"/>
                <a:gd name="connsiteX9" fmla="*/ 8150 w 785431"/>
                <a:gd name="connsiteY9" fmla="*/ 7964 h 785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5431" h="785422">
                  <a:moveTo>
                    <a:pt x="785276" y="-342"/>
                  </a:moveTo>
                  <a:lnTo>
                    <a:pt x="-156" y="-342"/>
                  </a:lnTo>
                  <a:lnTo>
                    <a:pt x="-156" y="785080"/>
                  </a:lnTo>
                  <a:lnTo>
                    <a:pt x="785276" y="785080"/>
                  </a:lnTo>
                  <a:lnTo>
                    <a:pt x="785276" y="-342"/>
                  </a:lnTo>
                  <a:close/>
                  <a:moveTo>
                    <a:pt x="8150" y="7964"/>
                  </a:moveTo>
                  <a:lnTo>
                    <a:pt x="776970" y="7964"/>
                  </a:lnTo>
                  <a:cubicBezTo>
                    <a:pt x="776970" y="7964"/>
                    <a:pt x="776970" y="776774"/>
                    <a:pt x="776970" y="776774"/>
                  </a:cubicBezTo>
                  <a:cubicBezTo>
                    <a:pt x="776970" y="776774"/>
                    <a:pt x="8150" y="776774"/>
                    <a:pt x="8150" y="776774"/>
                  </a:cubicBezTo>
                  <a:lnTo>
                    <a:pt x="8150" y="79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48" name="Freihandform: Form 47">
              <a:extLst>
                <a:ext uri="{FF2B5EF4-FFF2-40B4-BE49-F238E27FC236}">
                  <a16:creationId xmlns:a16="http://schemas.microsoft.com/office/drawing/2014/main" id="{13A56038-8A84-4B47-A8A0-B39115562852}"/>
                </a:ext>
              </a:extLst>
            </p:cNvPr>
            <p:cNvSpPr/>
            <p:nvPr/>
          </p:nvSpPr>
          <p:spPr>
            <a:xfrm>
              <a:off x="5985774" y="1610291"/>
              <a:ext cx="136969" cy="178375"/>
            </a:xfrm>
            <a:custGeom>
              <a:avLst/>
              <a:gdLst>
                <a:gd name="connsiteX0" fmla="*/ -156 w 136969"/>
                <a:gd name="connsiteY0" fmla="*/ -342 h 178374"/>
                <a:gd name="connsiteX1" fmla="*/ 50707 w 136969"/>
                <a:gd name="connsiteY1" fmla="*/ 103805 h 178374"/>
                <a:gd name="connsiteX2" fmla="*/ 50707 w 136969"/>
                <a:gd name="connsiteY2" fmla="*/ 178033 h 178374"/>
                <a:gd name="connsiteX3" fmla="*/ 85169 w 136969"/>
                <a:gd name="connsiteY3" fmla="*/ 178033 h 178374"/>
                <a:gd name="connsiteX4" fmla="*/ 85169 w 136969"/>
                <a:gd name="connsiteY4" fmla="*/ 99242 h 178374"/>
                <a:gd name="connsiteX5" fmla="*/ 136814 w 136969"/>
                <a:gd name="connsiteY5" fmla="*/ -342 h 178374"/>
                <a:gd name="connsiteX6" fmla="*/ 118145 w 136969"/>
                <a:gd name="connsiteY6" fmla="*/ -342 h 178374"/>
                <a:gd name="connsiteX7" fmla="*/ 76044 w 136969"/>
                <a:gd name="connsiteY7" fmla="*/ 82335 h 178374"/>
                <a:gd name="connsiteX8" fmla="*/ 35629 w 136969"/>
                <a:gd name="connsiteY8" fmla="*/ -342 h 178374"/>
                <a:gd name="connsiteX9" fmla="*/ -156 w 136969"/>
                <a:gd name="connsiteY9" fmla="*/ -342 h 178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6969" h="178374">
                  <a:moveTo>
                    <a:pt x="-156" y="-342"/>
                  </a:moveTo>
                  <a:lnTo>
                    <a:pt x="50707" y="103805"/>
                  </a:lnTo>
                  <a:lnTo>
                    <a:pt x="50707" y="178033"/>
                  </a:lnTo>
                  <a:lnTo>
                    <a:pt x="85169" y="178033"/>
                  </a:lnTo>
                  <a:lnTo>
                    <a:pt x="85169" y="99242"/>
                  </a:lnTo>
                  <a:lnTo>
                    <a:pt x="136814" y="-342"/>
                  </a:lnTo>
                  <a:lnTo>
                    <a:pt x="118145" y="-342"/>
                  </a:lnTo>
                  <a:lnTo>
                    <a:pt x="76044" y="82335"/>
                  </a:lnTo>
                  <a:lnTo>
                    <a:pt x="35629" y="-342"/>
                  </a:lnTo>
                  <a:lnTo>
                    <a:pt x="-156" y="-3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49" name="Freihandform: Form 48">
              <a:extLst>
                <a:ext uri="{FF2B5EF4-FFF2-40B4-BE49-F238E27FC236}">
                  <a16:creationId xmlns:a16="http://schemas.microsoft.com/office/drawing/2014/main" id="{113D0F54-3FA2-4DB7-8CC4-CDAE1583828E}"/>
                </a:ext>
              </a:extLst>
            </p:cNvPr>
            <p:cNvSpPr/>
            <p:nvPr/>
          </p:nvSpPr>
          <p:spPr>
            <a:xfrm>
              <a:off x="6334579" y="1610291"/>
              <a:ext cx="96726" cy="178375"/>
            </a:xfrm>
            <a:custGeom>
              <a:avLst/>
              <a:gdLst>
                <a:gd name="connsiteX0" fmla="*/ 94875 w 96726"/>
                <a:gd name="connsiteY0" fmla="*/ -342 h 178374"/>
                <a:gd name="connsiteX1" fmla="*/ 94875 w 96726"/>
                <a:gd name="connsiteY1" fmla="*/ 14974 h 178374"/>
                <a:gd name="connsiteX2" fmla="*/ 34391 w 96726"/>
                <a:gd name="connsiteY2" fmla="*/ 14974 h 178374"/>
                <a:gd name="connsiteX3" fmla="*/ 34391 w 96726"/>
                <a:gd name="connsiteY3" fmla="*/ 72362 h 178374"/>
                <a:gd name="connsiteX4" fmla="*/ 93170 w 96726"/>
                <a:gd name="connsiteY4" fmla="*/ 72362 h 178374"/>
                <a:gd name="connsiteX5" fmla="*/ 93170 w 96726"/>
                <a:gd name="connsiteY5" fmla="*/ 87660 h 178374"/>
                <a:gd name="connsiteX6" fmla="*/ 34391 w 96726"/>
                <a:gd name="connsiteY6" fmla="*/ 87660 h 178374"/>
                <a:gd name="connsiteX7" fmla="*/ 34391 w 96726"/>
                <a:gd name="connsiteY7" fmla="*/ 162164 h 178374"/>
                <a:gd name="connsiteX8" fmla="*/ 96570 w 96726"/>
                <a:gd name="connsiteY8" fmla="*/ 162164 h 178374"/>
                <a:gd name="connsiteX9" fmla="*/ 96570 w 96726"/>
                <a:gd name="connsiteY9" fmla="*/ 178033 h 178374"/>
                <a:gd name="connsiteX10" fmla="*/ -156 w 96726"/>
                <a:gd name="connsiteY10" fmla="*/ 178033 h 178374"/>
                <a:gd name="connsiteX11" fmla="*/ -156 w 96726"/>
                <a:gd name="connsiteY11" fmla="*/ -342 h 178374"/>
                <a:gd name="connsiteX12" fmla="*/ 94875 w 96726"/>
                <a:gd name="connsiteY12" fmla="*/ -342 h 178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6726" h="178374">
                  <a:moveTo>
                    <a:pt x="94875" y="-342"/>
                  </a:moveTo>
                  <a:lnTo>
                    <a:pt x="94875" y="14974"/>
                  </a:lnTo>
                  <a:lnTo>
                    <a:pt x="34391" y="14974"/>
                  </a:lnTo>
                  <a:lnTo>
                    <a:pt x="34391" y="72362"/>
                  </a:lnTo>
                  <a:lnTo>
                    <a:pt x="93170" y="72362"/>
                  </a:lnTo>
                  <a:lnTo>
                    <a:pt x="93170" y="87660"/>
                  </a:lnTo>
                  <a:lnTo>
                    <a:pt x="34391" y="87660"/>
                  </a:lnTo>
                  <a:lnTo>
                    <a:pt x="34391" y="162164"/>
                  </a:lnTo>
                  <a:lnTo>
                    <a:pt x="96570" y="162164"/>
                  </a:lnTo>
                  <a:lnTo>
                    <a:pt x="96570" y="178033"/>
                  </a:lnTo>
                  <a:lnTo>
                    <a:pt x="-156" y="178033"/>
                  </a:lnTo>
                  <a:lnTo>
                    <a:pt x="-156" y="-342"/>
                  </a:lnTo>
                  <a:lnTo>
                    <a:pt x="94875" y="-3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50" name="Freihandform: Form 49">
              <a:extLst>
                <a:ext uri="{FF2B5EF4-FFF2-40B4-BE49-F238E27FC236}">
                  <a16:creationId xmlns:a16="http://schemas.microsoft.com/office/drawing/2014/main" id="{B5606B26-3EEF-48CC-90B1-7A5B8413F852}"/>
                </a:ext>
              </a:extLst>
            </p:cNvPr>
            <p:cNvSpPr/>
            <p:nvPr/>
          </p:nvSpPr>
          <p:spPr>
            <a:xfrm>
              <a:off x="6654495" y="1610291"/>
              <a:ext cx="119986" cy="178375"/>
            </a:xfrm>
            <a:custGeom>
              <a:avLst/>
              <a:gdLst>
                <a:gd name="connsiteX0" fmla="*/ -156 w 119986"/>
                <a:gd name="connsiteY0" fmla="*/ -342 h 178374"/>
                <a:gd name="connsiteX1" fmla="*/ 119831 w 119986"/>
                <a:gd name="connsiteY1" fmla="*/ -342 h 178374"/>
                <a:gd name="connsiteX2" fmla="*/ 119831 w 119986"/>
                <a:gd name="connsiteY2" fmla="*/ 15403 h 178374"/>
                <a:gd name="connsiteX3" fmla="*/ 76473 w 119986"/>
                <a:gd name="connsiteY3" fmla="*/ 15403 h 178374"/>
                <a:gd name="connsiteX4" fmla="*/ 76473 w 119986"/>
                <a:gd name="connsiteY4" fmla="*/ 178033 h 178374"/>
                <a:gd name="connsiteX5" fmla="*/ 43631 w 119986"/>
                <a:gd name="connsiteY5" fmla="*/ 178033 h 178374"/>
                <a:gd name="connsiteX6" fmla="*/ 43631 w 119986"/>
                <a:gd name="connsiteY6" fmla="*/ 16260 h 178374"/>
                <a:gd name="connsiteX7" fmla="*/ -156 w 119986"/>
                <a:gd name="connsiteY7" fmla="*/ 16260 h 178374"/>
                <a:gd name="connsiteX8" fmla="*/ -156 w 119986"/>
                <a:gd name="connsiteY8" fmla="*/ -342 h 178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9986" h="178374">
                  <a:moveTo>
                    <a:pt x="-156" y="-342"/>
                  </a:moveTo>
                  <a:lnTo>
                    <a:pt x="119831" y="-342"/>
                  </a:lnTo>
                  <a:lnTo>
                    <a:pt x="119831" y="15403"/>
                  </a:lnTo>
                  <a:lnTo>
                    <a:pt x="76473" y="15403"/>
                  </a:lnTo>
                  <a:lnTo>
                    <a:pt x="76473" y="178033"/>
                  </a:lnTo>
                  <a:lnTo>
                    <a:pt x="43631" y="178033"/>
                  </a:lnTo>
                  <a:lnTo>
                    <a:pt x="43631" y="16260"/>
                  </a:lnTo>
                  <a:lnTo>
                    <a:pt x="-156" y="16260"/>
                  </a:lnTo>
                  <a:lnTo>
                    <a:pt x="-156" y="-3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51" name="Freihandform: Form 50">
              <a:extLst>
                <a:ext uri="{FF2B5EF4-FFF2-40B4-BE49-F238E27FC236}">
                  <a16:creationId xmlns:a16="http://schemas.microsoft.com/office/drawing/2014/main" id="{18674A53-EC52-4AB2-B73F-B71A7FAE38B7}"/>
                </a:ext>
              </a:extLst>
            </p:cNvPr>
            <p:cNvSpPr/>
            <p:nvPr/>
          </p:nvSpPr>
          <p:spPr>
            <a:xfrm>
              <a:off x="6812306" y="1610291"/>
              <a:ext cx="135712" cy="178375"/>
            </a:xfrm>
            <a:custGeom>
              <a:avLst/>
              <a:gdLst>
                <a:gd name="connsiteX0" fmla="*/ -156 w 135712"/>
                <a:gd name="connsiteY0" fmla="*/ -342 h 178374"/>
                <a:gd name="connsiteX1" fmla="*/ 34696 w 135712"/>
                <a:gd name="connsiteY1" fmla="*/ -342 h 178374"/>
                <a:gd name="connsiteX2" fmla="*/ 34696 w 135712"/>
                <a:gd name="connsiteY2" fmla="*/ 72362 h 178374"/>
                <a:gd name="connsiteX3" fmla="*/ 101542 w 135712"/>
                <a:gd name="connsiteY3" fmla="*/ 72362 h 178374"/>
                <a:gd name="connsiteX4" fmla="*/ 101542 w 135712"/>
                <a:gd name="connsiteY4" fmla="*/ -342 h 178374"/>
                <a:gd name="connsiteX5" fmla="*/ 135556 w 135712"/>
                <a:gd name="connsiteY5" fmla="*/ -342 h 178374"/>
                <a:gd name="connsiteX6" fmla="*/ 135556 w 135712"/>
                <a:gd name="connsiteY6" fmla="*/ 178033 h 178374"/>
                <a:gd name="connsiteX7" fmla="*/ 101971 w 135712"/>
                <a:gd name="connsiteY7" fmla="*/ 178033 h 178374"/>
                <a:gd name="connsiteX8" fmla="*/ 101971 w 135712"/>
                <a:gd name="connsiteY8" fmla="*/ 89479 h 178374"/>
                <a:gd name="connsiteX9" fmla="*/ 34277 w 135712"/>
                <a:gd name="connsiteY9" fmla="*/ 89479 h 178374"/>
                <a:gd name="connsiteX10" fmla="*/ 34277 w 135712"/>
                <a:gd name="connsiteY10" fmla="*/ 178033 h 178374"/>
                <a:gd name="connsiteX11" fmla="*/ -156 w 135712"/>
                <a:gd name="connsiteY11" fmla="*/ 178033 h 178374"/>
                <a:gd name="connsiteX12" fmla="*/ -156 w 135712"/>
                <a:gd name="connsiteY12" fmla="*/ -342 h 178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712" h="178374">
                  <a:moveTo>
                    <a:pt x="-156" y="-342"/>
                  </a:moveTo>
                  <a:lnTo>
                    <a:pt x="34696" y="-342"/>
                  </a:lnTo>
                  <a:lnTo>
                    <a:pt x="34696" y="72362"/>
                  </a:lnTo>
                  <a:lnTo>
                    <a:pt x="101542" y="72362"/>
                  </a:lnTo>
                  <a:lnTo>
                    <a:pt x="101542" y="-342"/>
                  </a:lnTo>
                  <a:lnTo>
                    <a:pt x="135556" y="-342"/>
                  </a:lnTo>
                  <a:lnTo>
                    <a:pt x="135556" y="178033"/>
                  </a:lnTo>
                  <a:lnTo>
                    <a:pt x="101971" y="178033"/>
                  </a:lnTo>
                  <a:lnTo>
                    <a:pt x="101971" y="89479"/>
                  </a:lnTo>
                  <a:lnTo>
                    <a:pt x="34277" y="89479"/>
                  </a:lnTo>
                  <a:lnTo>
                    <a:pt x="34277" y="178033"/>
                  </a:lnTo>
                  <a:lnTo>
                    <a:pt x="-156" y="178033"/>
                  </a:lnTo>
                  <a:lnTo>
                    <a:pt x="-156" y="-3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52" name="Freihandform: Form 51">
              <a:extLst>
                <a:ext uri="{FF2B5EF4-FFF2-40B4-BE49-F238E27FC236}">
                  <a16:creationId xmlns:a16="http://schemas.microsoft.com/office/drawing/2014/main" id="{77D36FAE-0A8F-4DEB-ADFD-A0890B521609}"/>
                </a:ext>
              </a:extLst>
            </p:cNvPr>
            <p:cNvSpPr/>
            <p:nvPr/>
          </p:nvSpPr>
          <p:spPr>
            <a:xfrm>
              <a:off x="6487027" y="1610289"/>
              <a:ext cx="134988" cy="181517"/>
            </a:xfrm>
            <a:custGeom>
              <a:avLst/>
              <a:gdLst>
                <a:gd name="connsiteX0" fmla="*/ -156 w 134988"/>
                <a:gd name="connsiteY0" fmla="*/ 97680 h 181517"/>
                <a:gd name="connsiteX1" fmla="*/ 6 w 134988"/>
                <a:gd name="connsiteY1" fmla="*/ 113330 h 181517"/>
                <a:gd name="connsiteX2" fmla="*/ 70300 w 134988"/>
                <a:gd name="connsiteY2" fmla="*/ 181176 h 181517"/>
                <a:gd name="connsiteX3" fmla="*/ 134708 w 134988"/>
                <a:gd name="connsiteY3" fmla="*/ 96546 h 181517"/>
                <a:gd name="connsiteX4" fmla="*/ 134832 w 134988"/>
                <a:gd name="connsiteY4" fmla="*/ -342 h 181517"/>
                <a:gd name="connsiteX5" fmla="*/ 119945 w 134988"/>
                <a:gd name="connsiteY5" fmla="*/ -342 h 181517"/>
                <a:gd name="connsiteX6" fmla="*/ 119954 w 134988"/>
                <a:gd name="connsiteY6" fmla="*/ 97137 h 181517"/>
                <a:gd name="connsiteX7" fmla="*/ 80473 w 134988"/>
                <a:gd name="connsiteY7" fmla="*/ 163536 h 181517"/>
                <a:gd name="connsiteX8" fmla="*/ 34953 w 134988"/>
                <a:gd name="connsiteY8" fmla="*/ 102252 h 181517"/>
                <a:gd name="connsiteX9" fmla="*/ 34953 w 134988"/>
                <a:gd name="connsiteY9" fmla="*/ -342 h 181517"/>
                <a:gd name="connsiteX10" fmla="*/ -156 w 134988"/>
                <a:gd name="connsiteY10" fmla="*/ -342 h 181517"/>
                <a:gd name="connsiteX11" fmla="*/ -156 w 134988"/>
                <a:gd name="connsiteY11" fmla="*/ 97680 h 181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4988" h="181517">
                  <a:moveTo>
                    <a:pt x="-156" y="97680"/>
                  </a:moveTo>
                  <a:cubicBezTo>
                    <a:pt x="-137" y="104043"/>
                    <a:pt x="6" y="108939"/>
                    <a:pt x="6" y="113330"/>
                  </a:cubicBezTo>
                  <a:cubicBezTo>
                    <a:pt x="6" y="161831"/>
                    <a:pt x="30762" y="181176"/>
                    <a:pt x="70300" y="181176"/>
                  </a:cubicBezTo>
                  <a:cubicBezTo>
                    <a:pt x="115163" y="181176"/>
                    <a:pt x="134708" y="156411"/>
                    <a:pt x="134708" y="96546"/>
                  </a:cubicBezTo>
                  <a:lnTo>
                    <a:pt x="134832" y="-342"/>
                  </a:lnTo>
                  <a:lnTo>
                    <a:pt x="119945" y="-342"/>
                  </a:lnTo>
                  <a:lnTo>
                    <a:pt x="119954" y="97137"/>
                  </a:lnTo>
                  <a:cubicBezTo>
                    <a:pt x="119364" y="138590"/>
                    <a:pt x="112677" y="163536"/>
                    <a:pt x="80473" y="163536"/>
                  </a:cubicBezTo>
                  <a:cubicBezTo>
                    <a:pt x="52441" y="163536"/>
                    <a:pt x="36877" y="154553"/>
                    <a:pt x="34953" y="102252"/>
                  </a:cubicBezTo>
                  <a:lnTo>
                    <a:pt x="34953" y="-342"/>
                  </a:lnTo>
                  <a:lnTo>
                    <a:pt x="-156" y="-342"/>
                  </a:lnTo>
                  <a:lnTo>
                    <a:pt x="-156" y="976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53" name="Freihandform: Form 52">
              <a:extLst>
                <a:ext uri="{FF2B5EF4-FFF2-40B4-BE49-F238E27FC236}">
                  <a16:creationId xmlns:a16="http://schemas.microsoft.com/office/drawing/2014/main" id="{2BAF0DD8-1C72-40D1-A929-2EAD1FE6173B}"/>
                </a:ext>
              </a:extLst>
            </p:cNvPr>
            <p:cNvSpPr/>
            <p:nvPr/>
          </p:nvSpPr>
          <p:spPr>
            <a:xfrm>
              <a:off x="6651593" y="1372629"/>
              <a:ext cx="110048" cy="185089"/>
            </a:xfrm>
            <a:custGeom>
              <a:avLst/>
              <a:gdLst>
                <a:gd name="connsiteX0" fmla="*/ 100082 w 110048"/>
                <a:gd name="connsiteY0" fmla="*/ 28090 h 185089"/>
                <a:gd name="connsiteX1" fmla="*/ 99996 w 110048"/>
                <a:gd name="connsiteY1" fmla="*/ 11840 h 185089"/>
                <a:gd name="connsiteX2" fmla="*/ 57601 w 110048"/>
                <a:gd name="connsiteY2" fmla="*/ -342 h 185089"/>
                <a:gd name="connsiteX3" fmla="*/ 689 w 110048"/>
                <a:gd name="connsiteY3" fmla="*/ 55246 h 185089"/>
                <a:gd name="connsiteX4" fmla="*/ 81280 w 110048"/>
                <a:gd name="connsiteY4" fmla="*/ 142352 h 185089"/>
                <a:gd name="connsiteX5" fmla="*/ 47361 w 110048"/>
                <a:gd name="connsiteY5" fmla="*/ 171260 h 185089"/>
                <a:gd name="connsiteX6" fmla="*/ -131 w 110048"/>
                <a:gd name="connsiteY6" fmla="*/ 154706 h 185089"/>
                <a:gd name="connsiteX7" fmla="*/ -131 w 110048"/>
                <a:gd name="connsiteY7" fmla="*/ 172880 h 185089"/>
                <a:gd name="connsiteX8" fmla="*/ 41541 w 110048"/>
                <a:gd name="connsiteY8" fmla="*/ 184748 h 185089"/>
                <a:gd name="connsiteX9" fmla="*/ 109893 w 110048"/>
                <a:gd name="connsiteY9" fmla="*/ 126321 h 185089"/>
                <a:gd name="connsiteX10" fmla="*/ 32474 w 110048"/>
                <a:gd name="connsiteY10" fmla="*/ 38949 h 185089"/>
                <a:gd name="connsiteX11" fmla="*/ 56667 w 110048"/>
                <a:gd name="connsiteY11" fmla="*/ 11774 h 185089"/>
                <a:gd name="connsiteX12" fmla="*/ 100082 w 110048"/>
                <a:gd name="connsiteY12" fmla="*/ 28090 h 185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0048" h="185089">
                  <a:moveTo>
                    <a:pt x="100082" y="28090"/>
                  </a:moveTo>
                  <a:cubicBezTo>
                    <a:pt x="100082" y="16803"/>
                    <a:pt x="100082" y="22413"/>
                    <a:pt x="99996" y="11840"/>
                  </a:cubicBezTo>
                  <a:cubicBezTo>
                    <a:pt x="90367" y="4744"/>
                    <a:pt x="74355" y="-342"/>
                    <a:pt x="57601" y="-342"/>
                  </a:cubicBezTo>
                  <a:cubicBezTo>
                    <a:pt x="29921" y="-342"/>
                    <a:pt x="689" y="19575"/>
                    <a:pt x="689" y="55246"/>
                  </a:cubicBezTo>
                  <a:cubicBezTo>
                    <a:pt x="689" y="113930"/>
                    <a:pt x="81280" y="103319"/>
                    <a:pt x="81280" y="142352"/>
                  </a:cubicBezTo>
                  <a:cubicBezTo>
                    <a:pt x="81280" y="156830"/>
                    <a:pt x="65516" y="171260"/>
                    <a:pt x="47361" y="171260"/>
                  </a:cubicBezTo>
                  <a:cubicBezTo>
                    <a:pt x="28511" y="171260"/>
                    <a:pt x="-131" y="154706"/>
                    <a:pt x="-131" y="154706"/>
                  </a:cubicBezTo>
                  <a:cubicBezTo>
                    <a:pt x="-131" y="169870"/>
                    <a:pt x="-188" y="160240"/>
                    <a:pt x="-131" y="172880"/>
                  </a:cubicBezTo>
                  <a:cubicBezTo>
                    <a:pt x="9661" y="177956"/>
                    <a:pt x="24796" y="184748"/>
                    <a:pt x="41541" y="184748"/>
                  </a:cubicBezTo>
                  <a:cubicBezTo>
                    <a:pt x="78536" y="184748"/>
                    <a:pt x="109893" y="160964"/>
                    <a:pt x="109893" y="126321"/>
                  </a:cubicBezTo>
                  <a:cubicBezTo>
                    <a:pt x="109893" y="67638"/>
                    <a:pt x="32474" y="77211"/>
                    <a:pt x="32474" y="38949"/>
                  </a:cubicBezTo>
                  <a:cubicBezTo>
                    <a:pt x="32474" y="26537"/>
                    <a:pt x="42484" y="11764"/>
                    <a:pt x="56667" y="11774"/>
                  </a:cubicBezTo>
                  <a:cubicBezTo>
                    <a:pt x="81013" y="11802"/>
                    <a:pt x="100082" y="28090"/>
                    <a:pt x="100082" y="280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54" name="Freihandform: Form 53">
              <a:extLst>
                <a:ext uri="{FF2B5EF4-FFF2-40B4-BE49-F238E27FC236}">
                  <a16:creationId xmlns:a16="http://schemas.microsoft.com/office/drawing/2014/main" id="{8A85A969-6406-42C4-983B-08A18EF60CE2}"/>
                </a:ext>
              </a:extLst>
            </p:cNvPr>
            <p:cNvSpPr/>
            <p:nvPr/>
          </p:nvSpPr>
          <p:spPr>
            <a:xfrm>
              <a:off x="5867645" y="1375307"/>
              <a:ext cx="132835" cy="179117"/>
            </a:xfrm>
            <a:custGeom>
              <a:avLst/>
              <a:gdLst>
                <a:gd name="connsiteX0" fmla="*/ 117144 w 132835"/>
                <a:gd name="connsiteY0" fmla="*/ -342 h 179117"/>
                <a:gd name="connsiteX1" fmla="*/ 132680 w 132835"/>
                <a:gd name="connsiteY1" fmla="*/ -342 h 179117"/>
                <a:gd name="connsiteX2" fmla="*/ 132680 w 132835"/>
                <a:gd name="connsiteY2" fmla="*/ 178776 h 179117"/>
                <a:gd name="connsiteX3" fmla="*/ 115992 w 132835"/>
                <a:gd name="connsiteY3" fmla="*/ 178776 h 179117"/>
                <a:gd name="connsiteX4" fmla="*/ 15960 w 132835"/>
                <a:gd name="connsiteY4" fmla="*/ 53417 h 179117"/>
                <a:gd name="connsiteX5" fmla="*/ 15960 w 132835"/>
                <a:gd name="connsiteY5" fmla="*/ 178776 h 179117"/>
                <a:gd name="connsiteX6" fmla="*/ -156 w 132835"/>
                <a:gd name="connsiteY6" fmla="*/ 178776 h 179117"/>
                <a:gd name="connsiteX7" fmla="*/ -156 w 132835"/>
                <a:gd name="connsiteY7" fmla="*/ -342 h 179117"/>
                <a:gd name="connsiteX8" fmla="*/ 16780 w 132835"/>
                <a:gd name="connsiteY8" fmla="*/ -342 h 179117"/>
                <a:gd name="connsiteX9" fmla="*/ 117144 w 132835"/>
                <a:gd name="connsiteY9" fmla="*/ 120987 h 179117"/>
                <a:gd name="connsiteX10" fmla="*/ 117144 w 132835"/>
                <a:gd name="connsiteY10" fmla="*/ -342 h 179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2835" h="179117">
                  <a:moveTo>
                    <a:pt x="117144" y="-342"/>
                  </a:moveTo>
                  <a:lnTo>
                    <a:pt x="132680" y="-342"/>
                  </a:lnTo>
                  <a:lnTo>
                    <a:pt x="132680" y="178776"/>
                  </a:lnTo>
                  <a:lnTo>
                    <a:pt x="115992" y="178776"/>
                  </a:lnTo>
                  <a:lnTo>
                    <a:pt x="15960" y="53417"/>
                  </a:lnTo>
                  <a:lnTo>
                    <a:pt x="15960" y="178776"/>
                  </a:lnTo>
                  <a:lnTo>
                    <a:pt x="-156" y="178776"/>
                  </a:lnTo>
                  <a:lnTo>
                    <a:pt x="-156" y="-342"/>
                  </a:lnTo>
                  <a:lnTo>
                    <a:pt x="16780" y="-342"/>
                  </a:lnTo>
                  <a:lnTo>
                    <a:pt x="117144" y="120987"/>
                  </a:lnTo>
                  <a:lnTo>
                    <a:pt x="117144" y="-3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55" name="Freihandform: Form 54">
              <a:extLst>
                <a:ext uri="{FF2B5EF4-FFF2-40B4-BE49-F238E27FC236}">
                  <a16:creationId xmlns:a16="http://schemas.microsoft.com/office/drawing/2014/main" id="{FDDEC161-7BC0-4F6E-A64B-87D0F74C3D4C}"/>
                </a:ext>
              </a:extLst>
            </p:cNvPr>
            <p:cNvSpPr/>
            <p:nvPr/>
          </p:nvSpPr>
          <p:spPr>
            <a:xfrm>
              <a:off x="6073805" y="1375307"/>
              <a:ext cx="33955" cy="179117"/>
            </a:xfrm>
            <a:custGeom>
              <a:avLst/>
              <a:gdLst>
                <a:gd name="connsiteX0" fmla="*/ -156 w 33956"/>
                <a:gd name="connsiteY0" fmla="*/ -342 h 179117"/>
                <a:gd name="connsiteX1" fmla="*/ 33801 w 33956"/>
                <a:gd name="connsiteY1" fmla="*/ -342 h 179117"/>
                <a:gd name="connsiteX2" fmla="*/ 33801 w 33956"/>
                <a:gd name="connsiteY2" fmla="*/ 178776 h 179117"/>
                <a:gd name="connsiteX3" fmla="*/ -156 w 33956"/>
                <a:gd name="connsiteY3" fmla="*/ 178776 h 179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956" h="179117">
                  <a:moveTo>
                    <a:pt x="-156" y="-342"/>
                  </a:moveTo>
                  <a:lnTo>
                    <a:pt x="33801" y="-342"/>
                  </a:lnTo>
                  <a:lnTo>
                    <a:pt x="33801" y="178776"/>
                  </a:lnTo>
                  <a:lnTo>
                    <a:pt x="-156" y="1787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56" name="Freihandform: Form 55">
              <a:extLst>
                <a:ext uri="{FF2B5EF4-FFF2-40B4-BE49-F238E27FC236}">
                  <a16:creationId xmlns:a16="http://schemas.microsoft.com/office/drawing/2014/main" id="{B8D8B4D8-76B1-4BD2-9F33-2F393B102097}"/>
                </a:ext>
              </a:extLst>
            </p:cNvPr>
            <p:cNvSpPr/>
            <p:nvPr/>
          </p:nvSpPr>
          <p:spPr>
            <a:xfrm>
              <a:off x="6149432" y="1375307"/>
              <a:ext cx="144923" cy="179117"/>
            </a:xfrm>
            <a:custGeom>
              <a:avLst/>
              <a:gdLst>
                <a:gd name="connsiteX0" fmla="*/ -156 w 144922"/>
                <a:gd name="connsiteY0" fmla="*/ -342 h 179117"/>
                <a:gd name="connsiteX1" fmla="*/ 39554 w 144922"/>
                <a:gd name="connsiteY1" fmla="*/ -342 h 179117"/>
                <a:gd name="connsiteX2" fmla="*/ 82378 w 144922"/>
                <a:gd name="connsiteY2" fmla="*/ 129617 h 179117"/>
                <a:gd name="connsiteX3" fmla="*/ 127498 w 144922"/>
                <a:gd name="connsiteY3" fmla="*/ -342 h 179117"/>
                <a:gd name="connsiteX4" fmla="*/ 144767 w 144922"/>
                <a:gd name="connsiteY4" fmla="*/ -342 h 179117"/>
                <a:gd name="connsiteX5" fmla="*/ 81226 w 144922"/>
                <a:gd name="connsiteY5" fmla="*/ 178776 h 179117"/>
                <a:gd name="connsiteX6" fmla="*/ 63385 w 144922"/>
                <a:gd name="connsiteY6" fmla="*/ 178776 h 179117"/>
                <a:gd name="connsiteX7" fmla="*/ -156 w 144922"/>
                <a:gd name="connsiteY7" fmla="*/ -342 h 179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4922" h="179117">
                  <a:moveTo>
                    <a:pt x="-156" y="-342"/>
                  </a:moveTo>
                  <a:lnTo>
                    <a:pt x="39554" y="-342"/>
                  </a:lnTo>
                  <a:lnTo>
                    <a:pt x="82378" y="129617"/>
                  </a:lnTo>
                  <a:lnTo>
                    <a:pt x="127498" y="-342"/>
                  </a:lnTo>
                  <a:lnTo>
                    <a:pt x="144767" y="-342"/>
                  </a:lnTo>
                  <a:lnTo>
                    <a:pt x="81226" y="178776"/>
                  </a:lnTo>
                  <a:lnTo>
                    <a:pt x="63385" y="178776"/>
                  </a:lnTo>
                  <a:lnTo>
                    <a:pt x="-156" y="-3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57" name="Freihandform: Form 56">
              <a:extLst>
                <a:ext uri="{FF2B5EF4-FFF2-40B4-BE49-F238E27FC236}">
                  <a16:creationId xmlns:a16="http://schemas.microsoft.com/office/drawing/2014/main" id="{591808F5-D3BA-45E8-9B7A-4FEAEF5CF049}"/>
                </a:ext>
              </a:extLst>
            </p:cNvPr>
            <p:cNvSpPr/>
            <p:nvPr/>
          </p:nvSpPr>
          <p:spPr>
            <a:xfrm>
              <a:off x="6334579" y="1375307"/>
              <a:ext cx="96726" cy="179117"/>
            </a:xfrm>
            <a:custGeom>
              <a:avLst/>
              <a:gdLst>
                <a:gd name="connsiteX0" fmla="*/ 94875 w 96726"/>
                <a:gd name="connsiteY0" fmla="*/ -342 h 179117"/>
                <a:gd name="connsiteX1" fmla="*/ 94875 w 96726"/>
                <a:gd name="connsiteY1" fmla="*/ 14974 h 179117"/>
                <a:gd name="connsiteX2" fmla="*/ 34391 w 96726"/>
                <a:gd name="connsiteY2" fmla="*/ 14974 h 179117"/>
                <a:gd name="connsiteX3" fmla="*/ 34391 w 96726"/>
                <a:gd name="connsiteY3" fmla="*/ 72353 h 179117"/>
                <a:gd name="connsiteX4" fmla="*/ 93170 w 96726"/>
                <a:gd name="connsiteY4" fmla="*/ 72353 h 179117"/>
                <a:gd name="connsiteX5" fmla="*/ 93170 w 96726"/>
                <a:gd name="connsiteY5" fmla="*/ 87659 h 179117"/>
                <a:gd name="connsiteX6" fmla="*/ 34391 w 96726"/>
                <a:gd name="connsiteY6" fmla="*/ 87659 h 179117"/>
                <a:gd name="connsiteX7" fmla="*/ 34391 w 96726"/>
                <a:gd name="connsiteY7" fmla="*/ 162154 h 179117"/>
                <a:gd name="connsiteX8" fmla="*/ 96570 w 96726"/>
                <a:gd name="connsiteY8" fmla="*/ 162154 h 179117"/>
                <a:gd name="connsiteX9" fmla="*/ 96570 w 96726"/>
                <a:gd name="connsiteY9" fmla="*/ 178776 h 179117"/>
                <a:gd name="connsiteX10" fmla="*/ -156 w 96726"/>
                <a:gd name="connsiteY10" fmla="*/ 178776 h 179117"/>
                <a:gd name="connsiteX11" fmla="*/ -156 w 96726"/>
                <a:gd name="connsiteY11" fmla="*/ -342 h 179117"/>
                <a:gd name="connsiteX12" fmla="*/ 94875 w 96726"/>
                <a:gd name="connsiteY12" fmla="*/ -342 h 179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6726" h="179117">
                  <a:moveTo>
                    <a:pt x="94875" y="-342"/>
                  </a:moveTo>
                  <a:lnTo>
                    <a:pt x="94875" y="14974"/>
                  </a:lnTo>
                  <a:lnTo>
                    <a:pt x="34391" y="14974"/>
                  </a:lnTo>
                  <a:lnTo>
                    <a:pt x="34391" y="72353"/>
                  </a:lnTo>
                  <a:lnTo>
                    <a:pt x="93170" y="72353"/>
                  </a:lnTo>
                  <a:lnTo>
                    <a:pt x="93170" y="87659"/>
                  </a:lnTo>
                  <a:lnTo>
                    <a:pt x="34391" y="87659"/>
                  </a:lnTo>
                  <a:lnTo>
                    <a:pt x="34391" y="162154"/>
                  </a:lnTo>
                  <a:lnTo>
                    <a:pt x="96570" y="162154"/>
                  </a:lnTo>
                  <a:lnTo>
                    <a:pt x="96570" y="178776"/>
                  </a:lnTo>
                  <a:lnTo>
                    <a:pt x="-156" y="178776"/>
                  </a:lnTo>
                  <a:lnTo>
                    <a:pt x="-156" y="-342"/>
                  </a:lnTo>
                  <a:lnTo>
                    <a:pt x="94875" y="-3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58" name="Freihandform: Form 57">
              <a:extLst>
                <a:ext uri="{FF2B5EF4-FFF2-40B4-BE49-F238E27FC236}">
                  <a16:creationId xmlns:a16="http://schemas.microsoft.com/office/drawing/2014/main" id="{F82D0882-76C0-4C28-8A30-1E3EDCC45E36}"/>
                </a:ext>
              </a:extLst>
            </p:cNvPr>
            <p:cNvSpPr/>
            <p:nvPr/>
          </p:nvSpPr>
          <p:spPr>
            <a:xfrm>
              <a:off x="6812307" y="1375307"/>
              <a:ext cx="33947" cy="179117"/>
            </a:xfrm>
            <a:custGeom>
              <a:avLst/>
              <a:gdLst>
                <a:gd name="connsiteX0" fmla="*/ -156 w 33947"/>
                <a:gd name="connsiteY0" fmla="*/ -342 h 179117"/>
                <a:gd name="connsiteX1" fmla="*/ 33791 w 33947"/>
                <a:gd name="connsiteY1" fmla="*/ -342 h 179117"/>
                <a:gd name="connsiteX2" fmla="*/ 33791 w 33947"/>
                <a:gd name="connsiteY2" fmla="*/ 178776 h 179117"/>
                <a:gd name="connsiteX3" fmla="*/ -156 w 33947"/>
                <a:gd name="connsiteY3" fmla="*/ 178776 h 179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947" h="179117">
                  <a:moveTo>
                    <a:pt x="-156" y="-342"/>
                  </a:moveTo>
                  <a:lnTo>
                    <a:pt x="33791" y="-342"/>
                  </a:lnTo>
                  <a:lnTo>
                    <a:pt x="33791" y="178776"/>
                  </a:lnTo>
                  <a:lnTo>
                    <a:pt x="-156" y="1787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59" name="Freihandform: Form 58">
              <a:extLst>
                <a:ext uri="{FF2B5EF4-FFF2-40B4-BE49-F238E27FC236}">
                  <a16:creationId xmlns:a16="http://schemas.microsoft.com/office/drawing/2014/main" id="{C65CEE78-A50B-48D7-AC2D-459BF5CE98F7}"/>
                </a:ext>
              </a:extLst>
            </p:cNvPr>
            <p:cNvSpPr/>
            <p:nvPr/>
          </p:nvSpPr>
          <p:spPr>
            <a:xfrm>
              <a:off x="6886763" y="1375307"/>
              <a:ext cx="119986" cy="179117"/>
            </a:xfrm>
            <a:custGeom>
              <a:avLst/>
              <a:gdLst>
                <a:gd name="connsiteX0" fmla="*/ -156 w 119986"/>
                <a:gd name="connsiteY0" fmla="*/ -342 h 179117"/>
                <a:gd name="connsiteX1" fmla="*/ 119830 w 119986"/>
                <a:gd name="connsiteY1" fmla="*/ -342 h 179117"/>
                <a:gd name="connsiteX2" fmla="*/ 119830 w 119986"/>
                <a:gd name="connsiteY2" fmla="*/ 15393 h 179117"/>
                <a:gd name="connsiteX3" fmla="*/ 76472 w 119986"/>
                <a:gd name="connsiteY3" fmla="*/ 15393 h 179117"/>
                <a:gd name="connsiteX4" fmla="*/ 76472 w 119986"/>
                <a:gd name="connsiteY4" fmla="*/ 178776 h 179117"/>
                <a:gd name="connsiteX5" fmla="*/ 43630 w 119986"/>
                <a:gd name="connsiteY5" fmla="*/ 178776 h 179117"/>
                <a:gd name="connsiteX6" fmla="*/ 43630 w 119986"/>
                <a:gd name="connsiteY6" fmla="*/ 16251 h 179117"/>
                <a:gd name="connsiteX7" fmla="*/ -156 w 119986"/>
                <a:gd name="connsiteY7" fmla="*/ 16251 h 179117"/>
                <a:gd name="connsiteX8" fmla="*/ -156 w 119986"/>
                <a:gd name="connsiteY8" fmla="*/ -342 h 179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9986" h="179117">
                  <a:moveTo>
                    <a:pt x="-156" y="-342"/>
                  </a:moveTo>
                  <a:lnTo>
                    <a:pt x="119830" y="-342"/>
                  </a:lnTo>
                  <a:lnTo>
                    <a:pt x="119830" y="15393"/>
                  </a:lnTo>
                  <a:lnTo>
                    <a:pt x="76472" y="15393"/>
                  </a:lnTo>
                  <a:lnTo>
                    <a:pt x="76472" y="178776"/>
                  </a:lnTo>
                  <a:lnTo>
                    <a:pt x="43630" y="178776"/>
                  </a:lnTo>
                  <a:lnTo>
                    <a:pt x="43630" y="16251"/>
                  </a:lnTo>
                  <a:lnTo>
                    <a:pt x="-156" y="16251"/>
                  </a:lnTo>
                  <a:lnTo>
                    <a:pt x="-156" y="-3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60" name="Freihandform: Form 59">
              <a:extLst>
                <a:ext uri="{FF2B5EF4-FFF2-40B4-BE49-F238E27FC236}">
                  <a16:creationId xmlns:a16="http://schemas.microsoft.com/office/drawing/2014/main" id="{5B6C93AD-266D-4A5E-8CF3-7A5940705658}"/>
                </a:ext>
              </a:extLst>
            </p:cNvPr>
            <p:cNvSpPr/>
            <p:nvPr/>
          </p:nvSpPr>
          <p:spPr>
            <a:xfrm>
              <a:off x="5670344" y="1375307"/>
              <a:ext cx="134978" cy="181517"/>
            </a:xfrm>
            <a:custGeom>
              <a:avLst/>
              <a:gdLst>
                <a:gd name="connsiteX0" fmla="*/ -156 w 134978"/>
                <a:gd name="connsiteY0" fmla="*/ 97670 h 181517"/>
                <a:gd name="connsiteX1" fmla="*/ 6 w 134978"/>
                <a:gd name="connsiteY1" fmla="*/ 113320 h 181517"/>
                <a:gd name="connsiteX2" fmla="*/ 70300 w 134978"/>
                <a:gd name="connsiteY2" fmla="*/ 181176 h 181517"/>
                <a:gd name="connsiteX3" fmla="*/ 134708 w 134978"/>
                <a:gd name="connsiteY3" fmla="*/ 96556 h 181517"/>
                <a:gd name="connsiteX4" fmla="*/ 134823 w 134978"/>
                <a:gd name="connsiteY4" fmla="*/ -342 h 181517"/>
                <a:gd name="connsiteX5" fmla="*/ 119945 w 134978"/>
                <a:gd name="connsiteY5" fmla="*/ -342 h 181517"/>
                <a:gd name="connsiteX6" fmla="*/ 119945 w 134978"/>
                <a:gd name="connsiteY6" fmla="*/ 97127 h 181517"/>
                <a:gd name="connsiteX7" fmla="*/ 80464 w 134978"/>
                <a:gd name="connsiteY7" fmla="*/ 163526 h 181517"/>
                <a:gd name="connsiteX8" fmla="*/ 34944 w 134978"/>
                <a:gd name="connsiteY8" fmla="*/ 102252 h 181517"/>
                <a:gd name="connsiteX9" fmla="*/ 34944 w 134978"/>
                <a:gd name="connsiteY9" fmla="*/ -342 h 181517"/>
                <a:gd name="connsiteX10" fmla="*/ -156 w 134978"/>
                <a:gd name="connsiteY10" fmla="*/ -342 h 181517"/>
                <a:gd name="connsiteX11" fmla="*/ -156 w 134978"/>
                <a:gd name="connsiteY11" fmla="*/ 97670 h 181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4978" h="181517">
                  <a:moveTo>
                    <a:pt x="-156" y="97670"/>
                  </a:moveTo>
                  <a:cubicBezTo>
                    <a:pt x="-137" y="104033"/>
                    <a:pt x="6" y="108938"/>
                    <a:pt x="6" y="113320"/>
                  </a:cubicBezTo>
                  <a:cubicBezTo>
                    <a:pt x="6" y="161831"/>
                    <a:pt x="30762" y="181176"/>
                    <a:pt x="70300" y="181176"/>
                  </a:cubicBezTo>
                  <a:cubicBezTo>
                    <a:pt x="115154" y="181176"/>
                    <a:pt x="134708" y="156411"/>
                    <a:pt x="134708" y="96556"/>
                  </a:cubicBezTo>
                  <a:lnTo>
                    <a:pt x="134823" y="-342"/>
                  </a:lnTo>
                  <a:lnTo>
                    <a:pt x="119945" y="-342"/>
                  </a:lnTo>
                  <a:lnTo>
                    <a:pt x="119945" y="97127"/>
                  </a:lnTo>
                  <a:cubicBezTo>
                    <a:pt x="119354" y="138590"/>
                    <a:pt x="112668" y="163526"/>
                    <a:pt x="80464" y="163526"/>
                  </a:cubicBezTo>
                  <a:cubicBezTo>
                    <a:pt x="52431" y="163526"/>
                    <a:pt x="36868" y="154544"/>
                    <a:pt x="34944" y="102252"/>
                  </a:cubicBezTo>
                  <a:lnTo>
                    <a:pt x="34944" y="-342"/>
                  </a:lnTo>
                  <a:lnTo>
                    <a:pt x="-156" y="-342"/>
                  </a:lnTo>
                  <a:lnTo>
                    <a:pt x="-156" y="9767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61" name="Freihandform: Form 60">
              <a:extLst>
                <a:ext uri="{FF2B5EF4-FFF2-40B4-BE49-F238E27FC236}">
                  <a16:creationId xmlns:a16="http://schemas.microsoft.com/office/drawing/2014/main" id="{D3F4CF2C-F5DF-4F76-B7D8-1FC99399571C}"/>
                </a:ext>
              </a:extLst>
            </p:cNvPr>
            <p:cNvSpPr/>
            <p:nvPr/>
          </p:nvSpPr>
          <p:spPr>
            <a:xfrm>
              <a:off x="7170797" y="1375307"/>
              <a:ext cx="119976" cy="179117"/>
            </a:xfrm>
            <a:custGeom>
              <a:avLst/>
              <a:gdLst>
                <a:gd name="connsiteX0" fmla="*/ -156 w 119976"/>
                <a:gd name="connsiteY0" fmla="*/ -342 h 179117"/>
                <a:gd name="connsiteX1" fmla="*/ 119821 w 119976"/>
                <a:gd name="connsiteY1" fmla="*/ -342 h 179117"/>
                <a:gd name="connsiteX2" fmla="*/ 119821 w 119976"/>
                <a:gd name="connsiteY2" fmla="*/ 15393 h 179117"/>
                <a:gd name="connsiteX3" fmla="*/ 76473 w 119976"/>
                <a:gd name="connsiteY3" fmla="*/ 15393 h 179117"/>
                <a:gd name="connsiteX4" fmla="*/ 76473 w 119976"/>
                <a:gd name="connsiteY4" fmla="*/ 178776 h 179117"/>
                <a:gd name="connsiteX5" fmla="*/ 43621 w 119976"/>
                <a:gd name="connsiteY5" fmla="*/ 178776 h 179117"/>
                <a:gd name="connsiteX6" fmla="*/ 43621 w 119976"/>
                <a:gd name="connsiteY6" fmla="*/ 16251 h 179117"/>
                <a:gd name="connsiteX7" fmla="*/ -156 w 119976"/>
                <a:gd name="connsiteY7" fmla="*/ 16251 h 179117"/>
                <a:gd name="connsiteX8" fmla="*/ -156 w 119976"/>
                <a:gd name="connsiteY8" fmla="*/ -342 h 179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9976" h="179117">
                  <a:moveTo>
                    <a:pt x="-156" y="-342"/>
                  </a:moveTo>
                  <a:lnTo>
                    <a:pt x="119821" y="-342"/>
                  </a:lnTo>
                  <a:lnTo>
                    <a:pt x="119821" y="15393"/>
                  </a:lnTo>
                  <a:lnTo>
                    <a:pt x="76473" y="15393"/>
                  </a:lnTo>
                  <a:lnTo>
                    <a:pt x="76473" y="178776"/>
                  </a:lnTo>
                  <a:lnTo>
                    <a:pt x="43621" y="178776"/>
                  </a:lnTo>
                  <a:lnTo>
                    <a:pt x="43621" y="16251"/>
                  </a:lnTo>
                  <a:lnTo>
                    <a:pt x="-156" y="16251"/>
                  </a:lnTo>
                  <a:lnTo>
                    <a:pt x="-156" y="-3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62" name="Freihandform: Form 61">
              <a:extLst>
                <a:ext uri="{FF2B5EF4-FFF2-40B4-BE49-F238E27FC236}">
                  <a16:creationId xmlns:a16="http://schemas.microsoft.com/office/drawing/2014/main" id="{6BAC47A2-F67E-4DA5-9579-E0B46D0A9F41}"/>
                </a:ext>
              </a:extLst>
            </p:cNvPr>
            <p:cNvSpPr/>
            <p:nvPr/>
          </p:nvSpPr>
          <p:spPr>
            <a:xfrm>
              <a:off x="6487015" y="1375307"/>
              <a:ext cx="133073" cy="179117"/>
            </a:xfrm>
            <a:custGeom>
              <a:avLst/>
              <a:gdLst>
                <a:gd name="connsiteX0" fmla="*/ 85169 w 133073"/>
                <a:gd name="connsiteY0" fmla="*/ 49293 h 179117"/>
                <a:gd name="connsiteX1" fmla="*/ 43326 w 133073"/>
                <a:gd name="connsiteY1" fmla="*/ 86154 h 179117"/>
                <a:gd name="connsiteX2" fmla="*/ 34163 w 133073"/>
                <a:gd name="connsiteY2" fmla="*/ 85993 h 179117"/>
                <a:gd name="connsiteX3" fmla="*/ 34163 w 133073"/>
                <a:gd name="connsiteY3" fmla="*/ 13250 h 179117"/>
                <a:gd name="connsiteX4" fmla="*/ 85169 w 133073"/>
                <a:gd name="connsiteY4" fmla="*/ 49293 h 179117"/>
                <a:gd name="connsiteX5" fmla="*/ 93284 w 133073"/>
                <a:gd name="connsiteY5" fmla="*/ 178776 h 179117"/>
                <a:gd name="connsiteX6" fmla="*/ 132918 w 133073"/>
                <a:gd name="connsiteY6" fmla="*/ 178776 h 179117"/>
                <a:gd name="connsiteX7" fmla="*/ 77587 w 133073"/>
                <a:gd name="connsiteY7" fmla="*/ 89764 h 179117"/>
                <a:gd name="connsiteX8" fmla="*/ 117211 w 133073"/>
                <a:gd name="connsiteY8" fmla="*/ 42397 h 179117"/>
                <a:gd name="connsiteX9" fmla="*/ 100590 w 133073"/>
                <a:gd name="connsiteY9" fmla="*/ 8411 h 179117"/>
                <a:gd name="connsiteX10" fmla="*/ 56356 w 133073"/>
                <a:gd name="connsiteY10" fmla="*/ -342 h 179117"/>
                <a:gd name="connsiteX11" fmla="*/ -156 w 133073"/>
                <a:gd name="connsiteY11" fmla="*/ -342 h 179117"/>
                <a:gd name="connsiteX12" fmla="*/ -156 w 133073"/>
                <a:gd name="connsiteY12" fmla="*/ 178776 h 179117"/>
                <a:gd name="connsiteX13" fmla="*/ 34163 w 133073"/>
                <a:gd name="connsiteY13" fmla="*/ 178776 h 179117"/>
                <a:gd name="connsiteX14" fmla="*/ 34163 w 133073"/>
                <a:gd name="connsiteY14" fmla="*/ 94994 h 179117"/>
                <a:gd name="connsiteX15" fmla="*/ 44840 w 133073"/>
                <a:gd name="connsiteY15" fmla="*/ 94994 h 179117"/>
                <a:gd name="connsiteX16" fmla="*/ 93284 w 133073"/>
                <a:gd name="connsiteY16" fmla="*/ 178776 h 179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3073" h="179117">
                  <a:moveTo>
                    <a:pt x="85169" y="49293"/>
                  </a:moveTo>
                  <a:cubicBezTo>
                    <a:pt x="85169" y="73496"/>
                    <a:pt x="76587" y="86202"/>
                    <a:pt x="43326" y="86154"/>
                  </a:cubicBezTo>
                  <a:cubicBezTo>
                    <a:pt x="41535" y="86154"/>
                    <a:pt x="36210" y="86250"/>
                    <a:pt x="34163" y="85993"/>
                  </a:cubicBezTo>
                  <a:lnTo>
                    <a:pt x="34163" y="13250"/>
                  </a:lnTo>
                  <a:cubicBezTo>
                    <a:pt x="72863" y="12974"/>
                    <a:pt x="85169" y="18918"/>
                    <a:pt x="85169" y="49293"/>
                  </a:cubicBezTo>
                  <a:close/>
                  <a:moveTo>
                    <a:pt x="93284" y="178776"/>
                  </a:moveTo>
                  <a:lnTo>
                    <a:pt x="132918" y="178776"/>
                  </a:lnTo>
                  <a:cubicBezTo>
                    <a:pt x="114249" y="149677"/>
                    <a:pt x="93941" y="118854"/>
                    <a:pt x="77587" y="89764"/>
                  </a:cubicBezTo>
                  <a:cubicBezTo>
                    <a:pt x="102885" y="83326"/>
                    <a:pt x="117211" y="67362"/>
                    <a:pt x="117211" y="42397"/>
                  </a:cubicBezTo>
                  <a:cubicBezTo>
                    <a:pt x="117211" y="27204"/>
                    <a:pt x="110810" y="15879"/>
                    <a:pt x="100590" y="8411"/>
                  </a:cubicBezTo>
                  <a:cubicBezTo>
                    <a:pt x="91646" y="1972"/>
                    <a:pt x="82178" y="-342"/>
                    <a:pt x="56356" y="-342"/>
                  </a:cubicBezTo>
                  <a:lnTo>
                    <a:pt x="-156" y="-342"/>
                  </a:lnTo>
                  <a:lnTo>
                    <a:pt x="-156" y="178776"/>
                  </a:lnTo>
                  <a:lnTo>
                    <a:pt x="34163" y="178776"/>
                  </a:lnTo>
                  <a:lnTo>
                    <a:pt x="34163" y="94994"/>
                  </a:lnTo>
                  <a:lnTo>
                    <a:pt x="44840" y="94994"/>
                  </a:lnTo>
                  <a:lnTo>
                    <a:pt x="93284" y="1787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63" name="Freihandform: Form 62">
              <a:extLst>
                <a:ext uri="{FF2B5EF4-FFF2-40B4-BE49-F238E27FC236}">
                  <a16:creationId xmlns:a16="http://schemas.microsoft.com/office/drawing/2014/main" id="{BA1DA69A-6538-49C1-A2BE-41A046056513}"/>
                </a:ext>
              </a:extLst>
            </p:cNvPr>
            <p:cNvSpPr/>
            <p:nvPr/>
          </p:nvSpPr>
          <p:spPr>
            <a:xfrm>
              <a:off x="5830334" y="1610289"/>
              <a:ext cx="147942" cy="178375"/>
            </a:xfrm>
            <a:custGeom>
              <a:avLst/>
              <a:gdLst>
                <a:gd name="connsiteX0" fmla="*/ 41030 w 147942"/>
                <a:gd name="connsiteY0" fmla="*/ 110796 h 178374"/>
                <a:gd name="connsiteX1" fmla="*/ 86322 w 147942"/>
                <a:gd name="connsiteY1" fmla="*/ 110796 h 178374"/>
                <a:gd name="connsiteX2" fmla="*/ 64233 w 147942"/>
                <a:gd name="connsiteY2" fmla="*/ 44197 h 178374"/>
                <a:gd name="connsiteX3" fmla="*/ 41030 w 147942"/>
                <a:gd name="connsiteY3" fmla="*/ 110796 h 178374"/>
                <a:gd name="connsiteX4" fmla="*/ 82940 w 147942"/>
                <a:gd name="connsiteY4" fmla="*/ -342 h 178374"/>
                <a:gd name="connsiteX5" fmla="*/ 65357 w 147942"/>
                <a:gd name="connsiteY5" fmla="*/ -342 h 178374"/>
                <a:gd name="connsiteX6" fmla="*/ -156 w 147942"/>
                <a:gd name="connsiteY6" fmla="*/ 178033 h 178374"/>
                <a:gd name="connsiteX7" fmla="*/ 16532 w 147942"/>
                <a:gd name="connsiteY7" fmla="*/ 178033 h 178374"/>
                <a:gd name="connsiteX8" fmla="*/ 36782 w 147942"/>
                <a:gd name="connsiteY8" fmla="*/ 123302 h 178374"/>
                <a:gd name="connsiteX9" fmla="*/ 90951 w 147942"/>
                <a:gd name="connsiteY9" fmla="*/ 123302 h 178374"/>
                <a:gd name="connsiteX10" fmla="*/ 107639 w 147942"/>
                <a:gd name="connsiteY10" fmla="*/ 178033 h 178374"/>
                <a:gd name="connsiteX11" fmla="*/ 147786 w 147942"/>
                <a:gd name="connsiteY11" fmla="*/ 178033 h 178374"/>
                <a:gd name="connsiteX12" fmla="*/ 82940 w 147942"/>
                <a:gd name="connsiteY12" fmla="*/ -342 h 178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7942" h="178374">
                  <a:moveTo>
                    <a:pt x="41030" y="110796"/>
                  </a:moveTo>
                  <a:lnTo>
                    <a:pt x="86322" y="110796"/>
                  </a:lnTo>
                  <a:cubicBezTo>
                    <a:pt x="79587" y="89907"/>
                    <a:pt x="71663" y="64323"/>
                    <a:pt x="64233" y="44197"/>
                  </a:cubicBezTo>
                  <a:cubicBezTo>
                    <a:pt x="56223" y="67895"/>
                    <a:pt x="50707" y="84088"/>
                    <a:pt x="41030" y="110796"/>
                  </a:cubicBezTo>
                  <a:close/>
                  <a:moveTo>
                    <a:pt x="82940" y="-342"/>
                  </a:moveTo>
                  <a:lnTo>
                    <a:pt x="65357" y="-342"/>
                  </a:lnTo>
                  <a:lnTo>
                    <a:pt x="-156" y="178033"/>
                  </a:lnTo>
                  <a:lnTo>
                    <a:pt x="16532" y="178033"/>
                  </a:lnTo>
                  <a:lnTo>
                    <a:pt x="36782" y="123302"/>
                  </a:lnTo>
                  <a:lnTo>
                    <a:pt x="90951" y="123302"/>
                  </a:lnTo>
                  <a:lnTo>
                    <a:pt x="107639" y="178033"/>
                  </a:lnTo>
                  <a:lnTo>
                    <a:pt x="147786" y="178033"/>
                  </a:lnTo>
                  <a:lnTo>
                    <a:pt x="82940" y="-3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64" name="Freihandform: Form 63">
              <a:extLst>
                <a:ext uri="{FF2B5EF4-FFF2-40B4-BE49-F238E27FC236}">
                  <a16:creationId xmlns:a16="http://schemas.microsoft.com/office/drawing/2014/main" id="{19E35392-E40E-45D1-8FB4-EF34D568E1AF}"/>
                </a:ext>
              </a:extLst>
            </p:cNvPr>
            <p:cNvSpPr/>
            <p:nvPr/>
          </p:nvSpPr>
          <p:spPr>
            <a:xfrm>
              <a:off x="6159955" y="1610404"/>
              <a:ext cx="132426" cy="178260"/>
            </a:xfrm>
            <a:custGeom>
              <a:avLst/>
              <a:gdLst>
                <a:gd name="connsiteX0" fmla="*/ 85150 w 132426"/>
                <a:gd name="connsiteY0" fmla="*/ 48436 h 178260"/>
                <a:gd name="connsiteX1" fmla="*/ 43307 w 132426"/>
                <a:gd name="connsiteY1" fmla="*/ 85307 h 178260"/>
                <a:gd name="connsiteX2" fmla="*/ 34153 w 132426"/>
                <a:gd name="connsiteY2" fmla="*/ 85135 h 178260"/>
                <a:gd name="connsiteX3" fmla="*/ 34153 w 132426"/>
                <a:gd name="connsiteY3" fmla="*/ 12393 h 178260"/>
                <a:gd name="connsiteX4" fmla="*/ 85150 w 132426"/>
                <a:gd name="connsiteY4" fmla="*/ 48436 h 178260"/>
                <a:gd name="connsiteX5" fmla="*/ 92637 w 132426"/>
                <a:gd name="connsiteY5" fmla="*/ 177919 h 178260"/>
                <a:gd name="connsiteX6" fmla="*/ 132270 w 132426"/>
                <a:gd name="connsiteY6" fmla="*/ 177919 h 178260"/>
                <a:gd name="connsiteX7" fmla="*/ 77578 w 132426"/>
                <a:gd name="connsiteY7" fmla="*/ 89774 h 178260"/>
                <a:gd name="connsiteX8" fmla="*/ 117202 w 132426"/>
                <a:gd name="connsiteY8" fmla="*/ 42406 h 178260"/>
                <a:gd name="connsiteX9" fmla="*/ 100581 w 132426"/>
                <a:gd name="connsiteY9" fmla="*/ 8421 h 178260"/>
                <a:gd name="connsiteX10" fmla="*/ 56356 w 132426"/>
                <a:gd name="connsiteY10" fmla="*/ -342 h 178260"/>
                <a:gd name="connsiteX11" fmla="*/ -156 w 132426"/>
                <a:gd name="connsiteY11" fmla="*/ -342 h 178260"/>
                <a:gd name="connsiteX12" fmla="*/ -156 w 132426"/>
                <a:gd name="connsiteY12" fmla="*/ 177919 h 178260"/>
                <a:gd name="connsiteX13" fmla="*/ 34163 w 132426"/>
                <a:gd name="connsiteY13" fmla="*/ 177919 h 178260"/>
                <a:gd name="connsiteX14" fmla="*/ 34163 w 132426"/>
                <a:gd name="connsiteY14" fmla="*/ 95003 h 178260"/>
                <a:gd name="connsiteX15" fmla="*/ 44831 w 132426"/>
                <a:gd name="connsiteY15" fmla="*/ 94984 h 178260"/>
                <a:gd name="connsiteX16" fmla="*/ 92637 w 132426"/>
                <a:gd name="connsiteY16" fmla="*/ 177919 h 178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2426" h="178260">
                  <a:moveTo>
                    <a:pt x="85150" y="48436"/>
                  </a:moveTo>
                  <a:cubicBezTo>
                    <a:pt x="85150" y="72639"/>
                    <a:pt x="76568" y="85364"/>
                    <a:pt x="43307" y="85307"/>
                  </a:cubicBezTo>
                  <a:cubicBezTo>
                    <a:pt x="41516" y="85307"/>
                    <a:pt x="36201" y="85402"/>
                    <a:pt x="34153" y="85135"/>
                  </a:cubicBezTo>
                  <a:lnTo>
                    <a:pt x="34153" y="12393"/>
                  </a:lnTo>
                  <a:cubicBezTo>
                    <a:pt x="72844" y="12126"/>
                    <a:pt x="85150" y="18060"/>
                    <a:pt x="85150" y="48436"/>
                  </a:cubicBezTo>
                  <a:close/>
                  <a:moveTo>
                    <a:pt x="92637" y="177919"/>
                  </a:moveTo>
                  <a:lnTo>
                    <a:pt x="132270" y="177919"/>
                  </a:lnTo>
                  <a:cubicBezTo>
                    <a:pt x="113601" y="148820"/>
                    <a:pt x="93942" y="118873"/>
                    <a:pt x="77578" y="89774"/>
                  </a:cubicBezTo>
                  <a:cubicBezTo>
                    <a:pt x="102886" y="83335"/>
                    <a:pt x="117202" y="67371"/>
                    <a:pt x="117202" y="42406"/>
                  </a:cubicBezTo>
                  <a:cubicBezTo>
                    <a:pt x="117202" y="27205"/>
                    <a:pt x="110810" y="15879"/>
                    <a:pt x="100581" y="8421"/>
                  </a:cubicBezTo>
                  <a:cubicBezTo>
                    <a:pt x="91637" y="1982"/>
                    <a:pt x="82178" y="-342"/>
                    <a:pt x="56356" y="-342"/>
                  </a:cubicBezTo>
                  <a:lnTo>
                    <a:pt x="-156" y="-342"/>
                  </a:lnTo>
                  <a:lnTo>
                    <a:pt x="-156" y="177919"/>
                  </a:lnTo>
                  <a:lnTo>
                    <a:pt x="34163" y="177919"/>
                  </a:lnTo>
                  <a:lnTo>
                    <a:pt x="34163" y="95003"/>
                  </a:lnTo>
                  <a:lnTo>
                    <a:pt x="44831" y="94984"/>
                  </a:lnTo>
                  <a:lnTo>
                    <a:pt x="92637" y="17791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65" name="Freihandform: Form 64">
              <a:extLst>
                <a:ext uri="{FF2B5EF4-FFF2-40B4-BE49-F238E27FC236}">
                  <a16:creationId xmlns:a16="http://schemas.microsoft.com/office/drawing/2014/main" id="{82A9AE66-AB1C-49C4-A99D-FCEFB9D4524B}"/>
                </a:ext>
              </a:extLst>
            </p:cNvPr>
            <p:cNvSpPr/>
            <p:nvPr/>
          </p:nvSpPr>
          <p:spPr>
            <a:xfrm>
              <a:off x="5670341" y="1610287"/>
              <a:ext cx="129063" cy="178393"/>
            </a:xfrm>
            <a:custGeom>
              <a:avLst/>
              <a:gdLst>
                <a:gd name="connsiteX0" fmla="*/ 34334 w 129063"/>
                <a:gd name="connsiteY0" fmla="*/ 90241 h 178393"/>
                <a:gd name="connsiteX1" fmla="*/ 53556 w 129063"/>
                <a:gd name="connsiteY1" fmla="*/ 90241 h 178393"/>
                <a:gd name="connsiteX2" fmla="*/ 89998 w 129063"/>
                <a:gd name="connsiteY2" fmla="*/ 128169 h 178393"/>
                <a:gd name="connsiteX3" fmla="*/ 57965 w 129063"/>
                <a:gd name="connsiteY3" fmla="*/ 164841 h 178393"/>
                <a:gd name="connsiteX4" fmla="*/ 34334 w 129063"/>
                <a:gd name="connsiteY4" fmla="*/ 164803 h 178393"/>
                <a:gd name="connsiteX5" fmla="*/ 34334 w 129063"/>
                <a:gd name="connsiteY5" fmla="*/ 90241 h 178393"/>
                <a:gd name="connsiteX6" fmla="*/ 88626 w 129063"/>
                <a:gd name="connsiteY6" fmla="*/ 44702 h 178393"/>
                <a:gd name="connsiteX7" fmla="*/ 54384 w 129063"/>
                <a:gd name="connsiteY7" fmla="*/ 77849 h 178393"/>
                <a:gd name="connsiteX8" fmla="*/ 34429 w 129063"/>
                <a:gd name="connsiteY8" fmla="*/ 77849 h 178393"/>
                <a:gd name="connsiteX9" fmla="*/ 34429 w 129063"/>
                <a:gd name="connsiteY9" fmla="*/ 12479 h 178393"/>
                <a:gd name="connsiteX10" fmla="*/ 55746 w 129063"/>
                <a:gd name="connsiteY10" fmla="*/ 12479 h 178393"/>
                <a:gd name="connsiteX11" fmla="*/ 88626 w 129063"/>
                <a:gd name="connsiteY11" fmla="*/ 44702 h 178393"/>
                <a:gd name="connsiteX12" fmla="*/ -156 w 129063"/>
                <a:gd name="connsiteY12" fmla="*/ -342 h 178393"/>
                <a:gd name="connsiteX13" fmla="*/ -156 w 129063"/>
                <a:gd name="connsiteY13" fmla="*/ 178033 h 178393"/>
                <a:gd name="connsiteX14" fmla="*/ 66576 w 129063"/>
                <a:gd name="connsiteY14" fmla="*/ 178052 h 178393"/>
                <a:gd name="connsiteX15" fmla="*/ 128908 w 129063"/>
                <a:gd name="connsiteY15" fmla="*/ 126369 h 178393"/>
                <a:gd name="connsiteX16" fmla="*/ 80635 w 129063"/>
                <a:gd name="connsiteY16" fmla="*/ 82945 h 178393"/>
                <a:gd name="connsiteX17" fmla="*/ 124345 w 129063"/>
                <a:gd name="connsiteY17" fmla="*/ 39787 h 178393"/>
                <a:gd name="connsiteX18" fmla="*/ 70177 w 129063"/>
                <a:gd name="connsiteY18" fmla="*/ -266 h 178393"/>
                <a:gd name="connsiteX19" fmla="*/ -156 w 129063"/>
                <a:gd name="connsiteY19" fmla="*/ -342 h 178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9063" h="178393">
                  <a:moveTo>
                    <a:pt x="34334" y="90241"/>
                  </a:moveTo>
                  <a:lnTo>
                    <a:pt x="53556" y="90241"/>
                  </a:lnTo>
                  <a:cubicBezTo>
                    <a:pt x="75006" y="90241"/>
                    <a:pt x="89998" y="104138"/>
                    <a:pt x="89998" y="128169"/>
                  </a:cubicBezTo>
                  <a:cubicBezTo>
                    <a:pt x="89998" y="150658"/>
                    <a:pt x="73787" y="164841"/>
                    <a:pt x="57965" y="164841"/>
                  </a:cubicBezTo>
                  <a:lnTo>
                    <a:pt x="34334" y="164803"/>
                  </a:lnTo>
                  <a:lnTo>
                    <a:pt x="34334" y="90241"/>
                  </a:lnTo>
                  <a:close/>
                  <a:moveTo>
                    <a:pt x="88626" y="44702"/>
                  </a:moveTo>
                  <a:cubicBezTo>
                    <a:pt x="88626" y="66676"/>
                    <a:pt x="69672" y="77849"/>
                    <a:pt x="54384" y="77849"/>
                  </a:cubicBezTo>
                  <a:lnTo>
                    <a:pt x="34429" y="77849"/>
                  </a:lnTo>
                  <a:lnTo>
                    <a:pt x="34429" y="12479"/>
                  </a:lnTo>
                  <a:lnTo>
                    <a:pt x="55746" y="12479"/>
                  </a:lnTo>
                  <a:cubicBezTo>
                    <a:pt x="76930" y="12479"/>
                    <a:pt x="88626" y="28166"/>
                    <a:pt x="88626" y="44702"/>
                  </a:cubicBezTo>
                  <a:close/>
                  <a:moveTo>
                    <a:pt x="-156" y="-342"/>
                  </a:moveTo>
                  <a:lnTo>
                    <a:pt x="-156" y="178033"/>
                  </a:lnTo>
                  <a:lnTo>
                    <a:pt x="66576" y="178052"/>
                  </a:lnTo>
                  <a:cubicBezTo>
                    <a:pt x="98494" y="178052"/>
                    <a:pt x="128908" y="163317"/>
                    <a:pt x="128908" y="126369"/>
                  </a:cubicBezTo>
                  <a:cubicBezTo>
                    <a:pt x="128908" y="95099"/>
                    <a:pt x="96999" y="83726"/>
                    <a:pt x="80635" y="82945"/>
                  </a:cubicBezTo>
                  <a:cubicBezTo>
                    <a:pt x="97266" y="79839"/>
                    <a:pt x="124345" y="67952"/>
                    <a:pt x="124345" y="39787"/>
                  </a:cubicBezTo>
                  <a:cubicBezTo>
                    <a:pt x="124345" y="11622"/>
                    <a:pt x="107219" y="-542"/>
                    <a:pt x="70177" y="-266"/>
                  </a:cubicBezTo>
                  <a:lnTo>
                    <a:pt x="-156" y="-3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66" name="Freihandform: Form 65">
              <a:extLst>
                <a:ext uri="{FF2B5EF4-FFF2-40B4-BE49-F238E27FC236}">
                  <a16:creationId xmlns:a16="http://schemas.microsoft.com/office/drawing/2014/main" id="{DC77F3B6-C18D-4CDA-9AAE-C6B53ACEC0E9}"/>
                </a:ext>
              </a:extLst>
            </p:cNvPr>
            <p:cNvSpPr/>
            <p:nvPr/>
          </p:nvSpPr>
          <p:spPr>
            <a:xfrm>
              <a:off x="7033768" y="1361045"/>
              <a:ext cx="26861" cy="26861"/>
            </a:xfrm>
            <a:custGeom>
              <a:avLst/>
              <a:gdLst>
                <a:gd name="connsiteX0" fmla="*/ -156 w 26860"/>
                <a:gd name="connsiteY0" fmla="*/ 13088 h 26860"/>
                <a:gd name="connsiteX1" fmla="*/ 13274 w 26860"/>
                <a:gd name="connsiteY1" fmla="*/ -342 h 26860"/>
                <a:gd name="connsiteX2" fmla="*/ 26705 w 26860"/>
                <a:gd name="connsiteY2" fmla="*/ 13088 h 26860"/>
                <a:gd name="connsiteX3" fmla="*/ 13274 w 26860"/>
                <a:gd name="connsiteY3" fmla="*/ 26519 h 26860"/>
                <a:gd name="connsiteX4" fmla="*/ -156 w 26860"/>
                <a:gd name="connsiteY4" fmla="*/ 13088 h 26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860" h="26860">
                  <a:moveTo>
                    <a:pt x="-156" y="13088"/>
                  </a:moveTo>
                  <a:cubicBezTo>
                    <a:pt x="-156" y="5668"/>
                    <a:pt x="5864" y="-342"/>
                    <a:pt x="13274" y="-342"/>
                  </a:cubicBezTo>
                  <a:cubicBezTo>
                    <a:pt x="20694" y="-342"/>
                    <a:pt x="26705" y="5668"/>
                    <a:pt x="26705" y="13088"/>
                  </a:cubicBezTo>
                  <a:cubicBezTo>
                    <a:pt x="26705" y="20508"/>
                    <a:pt x="20694" y="26519"/>
                    <a:pt x="13274" y="26519"/>
                  </a:cubicBezTo>
                  <a:cubicBezTo>
                    <a:pt x="5864" y="26519"/>
                    <a:pt x="-156" y="20508"/>
                    <a:pt x="-156" y="13088"/>
                  </a:cubicBezTo>
                  <a:close/>
                </a:path>
              </a:pathLst>
            </a:custGeom>
            <a:grpFill/>
            <a:ln w="457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67" name="Freihandform: Form 66">
              <a:extLst>
                <a:ext uri="{FF2B5EF4-FFF2-40B4-BE49-F238E27FC236}">
                  <a16:creationId xmlns:a16="http://schemas.microsoft.com/office/drawing/2014/main" id="{A01A02AF-7BD6-4D7D-87C8-4590DFC966E4}"/>
                </a:ext>
              </a:extLst>
            </p:cNvPr>
            <p:cNvSpPr/>
            <p:nvPr/>
          </p:nvSpPr>
          <p:spPr>
            <a:xfrm>
              <a:off x="7117627" y="1361047"/>
              <a:ext cx="26861" cy="26861"/>
            </a:xfrm>
            <a:custGeom>
              <a:avLst/>
              <a:gdLst>
                <a:gd name="connsiteX0" fmla="*/ -156 w 26860"/>
                <a:gd name="connsiteY0" fmla="*/ 13088 h 26860"/>
                <a:gd name="connsiteX1" fmla="*/ 13274 w 26860"/>
                <a:gd name="connsiteY1" fmla="*/ -342 h 26860"/>
                <a:gd name="connsiteX2" fmla="*/ 26705 w 26860"/>
                <a:gd name="connsiteY2" fmla="*/ 13088 h 26860"/>
                <a:gd name="connsiteX3" fmla="*/ 13274 w 26860"/>
                <a:gd name="connsiteY3" fmla="*/ 26519 h 26860"/>
                <a:gd name="connsiteX4" fmla="*/ -156 w 26860"/>
                <a:gd name="connsiteY4" fmla="*/ 13088 h 26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860" h="26860">
                  <a:moveTo>
                    <a:pt x="-156" y="13088"/>
                  </a:moveTo>
                  <a:cubicBezTo>
                    <a:pt x="-156" y="5668"/>
                    <a:pt x="5864" y="-342"/>
                    <a:pt x="13274" y="-342"/>
                  </a:cubicBezTo>
                  <a:cubicBezTo>
                    <a:pt x="20694" y="-342"/>
                    <a:pt x="26705" y="5668"/>
                    <a:pt x="26705" y="13088"/>
                  </a:cubicBezTo>
                  <a:cubicBezTo>
                    <a:pt x="26705" y="20508"/>
                    <a:pt x="20694" y="26519"/>
                    <a:pt x="13274" y="26519"/>
                  </a:cubicBezTo>
                  <a:cubicBezTo>
                    <a:pt x="5864" y="26519"/>
                    <a:pt x="-156" y="20508"/>
                    <a:pt x="-156" y="13088"/>
                  </a:cubicBezTo>
                  <a:close/>
                </a:path>
              </a:pathLst>
            </a:custGeom>
            <a:grpFill/>
            <a:ln w="457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68" name="Freihandform: Form 67">
              <a:extLst>
                <a:ext uri="{FF2B5EF4-FFF2-40B4-BE49-F238E27FC236}">
                  <a16:creationId xmlns:a16="http://schemas.microsoft.com/office/drawing/2014/main" id="{38ABD1A3-DF4E-4618-8BC5-8EA8BF775E85}"/>
                </a:ext>
              </a:extLst>
            </p:cNvPr>
            <p:cNvSpPr/>
            <p:nvPr/>
          </p:nvSpPr>
          <p:spPr>
            <a:xfrm>
              <a:off x="7015441" y="1374991"/>
              <a:ext cx="147952" cy="178354"/>
            </a:xfrm>
            <a:custGeom>
              <a:avLst/>
              <a:gdLst>
                <a:gd name="connsiteX0" fmla="*/ 41040 w 147952"/>
                <a:gd name="connsiteY0" fmla="*/ 110796 h 178355"/>
                <a:gd name="connsiteX1" fmla="*/ 86331 w 147952"/>
                <a:gd name="connsiteY1" fmla="*/ 110796 h 178355"/>
                <a:gd name="connsiteX2" fmla="*/ 64243 w 147952"/>
                <a:gd name="connsiteY2" fmla="*/ 44188 h 178355"/>
                <a:gd name="connsiteX3" fmla="*/ 41040 w 147952"/>
                <a:gd name="connsiteY3" fmla="*/ 110796 h 178355"/>
                <a:gd name="connsiteX4" fmla="*/ 82950 w 147952"/>
                <a:gd name="connsiteY4" fmla="*/ -342 h 178355"/>
                <a:gd name="connsiteX5" fmla="*/ 65357 w 147952"/>
                <a:gd name="connsiteY5" fmla="*/ -342 h 178355"/>
                <a:gd name="connsiteX6" fmla="*/ -156 w 147952"/>
                <a:gd name="connsiteY6" fmla="*/ 178014 h 178355"/>
                <a:gd name="connsiteX7" fmla="*/ 16532 w 147952"/>
                <a:gd name="connsiteY7" fmla="*/ 178014 h 178355"/>
                <a:gd name="connsiteX8" fmla="*/ 36782 w 147952"/>
                <a:gd name="connsiteY8" fmla="*/ 123293 h 178355"/>
                <a:gd name="connsiteX9" fmla="*/ 90960 w 147952"/>
                <a:gd name="connsiteY9" fmla="*/ 123293 h 178355"/>
                <a:gd name="connsiteX10" fmla="*/ 107648 w 147952"/>
                <a:gd name="connsiteY10" fmla="*/ 178014 h 178355"/>
                <a:gd name="connsiteX11" fmla="*/ 147796 w 147952"/>
                <a:gd name="connsiteY11" fmla="*/ 178014 h 178355"/>
                <a:gd name="connsiteX12" fmla="*/ 82950 w 147952"/>
                <a:gd name="connsiteY12" fmla="*/ -342 h 178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7952" h="178355">
                  <a:moveTo>
                    <a:pt x="41040" y="110796"/>
                  </a:moveTo>
                  <a:lnTo>
                    <a:pt x="86331" y="110796"/>
                  </a:lnTo>
                  <a:cubicBezTo>
                    <a:pt x="79597" y="89898"/>
                    <a:pt x="71672" y="64314"/>
                    <a:pt x="64243" y="44188"/>
                  </a:cubicBezTo>
                  <a:cubicBezTo>
                    <a:pt x="56232" y="67886"/>
                    <a:pt x="50717" y="84078"/>
                    <a:pt x="41040" y="110796"/>
                  </a:cubicBezTo>
                  <a:close/>
                  <a:moveTo>
                    <a:pt x="82950" y="-342"/>
                  </a:moveTo>
                  <a:lnTo>
                    <a:pt x="65357" y="-342"/>
                  </a:lnTo>
                  <a:lnTo>
                    <a:pt x="-156" y="178014"/>
                  </a:lnTo>
                  <a:lnTo>
                    <a:pt x="16532" y="178014"/>
                  </a:lnTo>
                  <a:lnTo>
                    <a:pt x="36782" y="123293"/>
                  </a:lnTo>
                  <a:lnTo>
                    <a:pt x="90960" y="123293"/>
                  </a:lnTo>
                  <a:lnTo>
                    <a:pt x="107648" y="178014"/>
                  </a:lnTo>
                  <a:lnTo>
                    <a:pt x="147796" y="178014"/>
                  </a:lnTo>
                  <a:lnTo>
                    <a:pt x="82950" y="-3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pic>
        <p:nvPicPr>
          <p:cNvPr id="69" name="Grafik 68">
            <a:extLst>
              <a:ext uri="{FF2B5EF4-FFF2-40B4-BE49-F238E27FC236}">
                <a16:creationId xmlns:a16="http://schemas.microsoft.com/office/drawing/2014/main" id="{C0CAF054-BA33-44CB-89D9-D04222AC9C6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78911" y="4593745"/>
            <a:ext cx="180000" cy="180000"/>
          </a:xfrm>
          <a:prstGeom prst="rect">
            <a:avLst/>
          </a:prstGeom>
        </p:spPr>
      </p:pic>
      <p:pic>
        <p:nvPicPr>
          <p:cNvPr id="70" name="Grafik 69">
            <a:extLst>
              <a:ext uri="{FF2B5EF4-FFF2-40B4-BE49-F238E27FC236}">
                <a16:creationId xmlns:a16="http://schemas.microsoft.com/office/drawing/2014/main" id="{162F9C14-DF0B-4C1C-810B-E19A82E5E6D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78911" y="4899677"/>
            <a:ext cx="180000" cy="180000"/>
          </a:xfrm>
          <a:prstGeom prst="rect">
            <a:avLst/>
          </a:prstGeom>
        </p:spPr>
      </p:pic>
      <p:pic>
        <p:nvPicPr>
          <p:cNvPr id="71" name="Grafik 70">
            <a:extLst>
              <a:ext uri="{FF2B5EF4-FFF2-40B4-BE49-F238E27FC236}">
                <a16:creationId xmlns:a16="http://schemas.microsoft.com/office/drawing/2014/main" id="{0D67DBBD-311E-4C66-9B13-A88396BB204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78911" y="4287813"/>
            <a:ext cx="180000" cy="1800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0D6ABDE6-F1C9-E288-9D73-AD4D5D98108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40197" y="404813"/>
            <a:ext cx="1335739" cy="5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23017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72AA9AF9-C1E4-45D7-81EE-22A40C9977F1}"/>
              </a:ext>
            </a:extLst>
          </p:cNvPr>
          <p:cNvSpPr/>
          <p:nvPr userDrawn="1"/>
        </p:nvSpPr>
        <p:spPr>
          <a:xfrm>
            <a:off x="-3" y="74466"/>
            <a:ext cx="12192000" cy="67897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E8B9819-F136-4869-839D-BB089F223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00" y="1403759"/>
            <a:ext cx="7086599" cy="776288"/>
          </a:xfrm>
        </p:spPr>
        <p:txBody>
          <a:bodyPr/>
          <a:lstStyle>
            <a:lvl1pPr>
              <a:defRPr sz="2800"/>
            </a:lvl1pPr>
          </a:lstStyle>
          <a:p>
            <a:r>
              <a:rPr lang="de-DE"/>
              <a:t>Schlussfolie </a:t>
            </a:r>
            <a:r>
              <a:rPr lang="de-DE" err="1"/>
              <a:t>Lorem</a:t>
            </a:r>
            <a:br>
              <a:rPr lang="de-DE"/>
            </a:br>
            <a:r>
              <a:rPr lang="de-DE"/>
              <a:t>Zweite Zeile Ipsum</a:t>
            </a:r>
            <a:endParaRPr lang="en-US"/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B9E3A918-C7A3-4B04-91C1-386B3A47E83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77203" y="68262"/>
            <a:ext cx="4114800" cy="6789738"/>
          </a:xfrm>
          <a:solidFill>
            <a:srgbClr val="B2DECF"/>
          </a:solidFill>
        </p:spPr>
        <p:txBody>
          <a:bodyPr/>
          <a:lstStyle>
            <a:lvl1pPr marL="0" indent="0">
              <a:buNone/>
              <a:defRPr>
                <a:solidFill>
                  <a:srgbClr val="B2DECF"/>
                </a:solidFill>
              </a:defRPr>
            </a:lvl1pPr>
          </a:lstStyle>
          <a:p>
            <a:r>
              <a:rPr lang="de-DE"/>
              <a:t> </a:t>
            </a:r>
            <a:endParaRPr lang="en-US"/>
          </a:p>
        </p:txBody>
      </p:sp>
      <p:cxnSp>
        <p:nvCxnSpPr>
          <p:cNvPr id="36" name="Gerader Verbinder 35">
            <a:extLst>
              <a:ext uri="{FF2B5EF4-FFF2-40B4-BE49-F238E27FC236}">
                <a16:creationId xmlns:a16="http://schemas.microsoft.com/office/drawing/2014/main" id="{0A6A1785-717B-4105-AEF1-3558EA09322A}"/>
              </a:ext>
            </a:extLst>
          </p:cNvPr>
          <p:cNvCxnSpPr>
            <a:cxnSpLocks/>
          </p:cNvCxnSpPr>
          <p:nvPr userDrawn="1"/>
        </p:nvCxnSpPr>
        <p:spPr>
          <a:xfrm>
            <a:off x="560837" y="1243648"/>
            <a:ext cx="708659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platzhalter 38">
            <a:extLst>
              <a:ext uri="{FF2B5EF4-FFF2-40B4-BE49-F238E27FC236}">
                <a16:creationId xmlns:a16="http://schemas.microsoft.com/office/drawing/2014/main" id="{7CB5CBC7-4143-4DEA-8809-9B114E002A77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550800" y="2398214"/>
            <a:ext cx="7086599" cy="494571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/>
              <a:t>Subheadline </a:t>
            </a:r>
            <a:r>
              <a:rPr lang="de-DE" err="1"/>
              <a:t>Lorem</a:t>
            </a:r>
            <a:br>
              <a:rPr lang="de-DE"/>
            </a:br>
            <a:r>
              <a:rPr lang="de-DE"/>
              <a:t>Zweite Zeile Ipsum</a:t>
            </a:r>
            <a:endParaRPr lang="en-US"/>
          </a:p>
        </p:txBody>
      </p:sp>
      <p:sp>
        <p:nvSpPr>
          <p:cNvPr id="134" name="Rechteck 133">
            <a:extLst>
              <a:ext uri="{FF2B5EF4-FFF2-40B4-BE49-F238E27FC236}">
                <a16:creationId xmlns:a16="http://schemas.microsoft.com/office/drawing/2014/main" id="{5160DD39-B6E4-4C35-9F28-B07F49DEFDF7}"/>
              </a:ext>
            </a:extLst>
          </p:cNvPr>
          <p:cNvSpPr/>
          <p:nvPr userDrawn="1"/>
        </p:nvSpPr>
        <p:spPr>
          <a:xfrm>
            <a:off x="0" y="0"/>
            <a:ext cx="12192000" cy="682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cxnSp>
        <p:nvCxnSpPr>
          <p:cNvPr id="137" name="Gerader Verbinder 136">
            <a:extLst>
              <a:ext uri="{FF2B5EF4-FFF2-40B4-BE49-F238E27FC236}">
                <a16:creationId xmlns:a16="http://schemas.microsoft.com/office/drawing/2014/main" id="{9F27BDD9-D063-403B-A5F1-57C38EF89F35}"/>
              </a:ext>
            </a:extLst>
          </p:cNvPr>
          <p:cNvCxnSpPr>
            <a:cxnSpLocks/>
          </p:cNvCxnSpPr>
          <p:nvPr userDrawn="1"/>
        </p:nvCxnSpPr>
        <p:spPr>
          <a:xfrm>
            <a:off x="550800" y="1243648"/>
            <a:ext cx="708659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5" name="Grafik 94">
            <a:extLst>
              <a:ext uri="{FF2B5EF4-FFF2-40B4-BE49-F238E27FC236}">
                <a16:creationId xmlns:a16="http://schemas.microsoft.com/office/drawing/2014/main" id="{ADB56B97-7736-42BE-B659-0DCF7432A03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352199" y="404813"/>
            <a:ext cx="1285200" cy="351964"/>
          </a:xfrm>
          <a:prstGeom prst="rect">
            <a:avLst/>
          </a:prstGeom>
        </p:spPr>
      </p:pic>
      <p:grpSp>
        <p:nvGrpSpPr>
          <p:cNvPr id="96" name="Grafik 231">
            <a:extLst>
              <a:ext uri="{FF2B5EF4-FFF2-40B4-BE49-F238E27FC236}">
                <a16:creationId xmlns:a16="http://schemas.microsoft.com/office/drawing/2014/main" id="{B849016A-DB6C-4B43-B908-1341A5AD78F5}"/>
              </a:ext>
            </a:extLst>
          </p:cNvPr>
          <p:cNvGrpSpPr/>
          <p:nvPr userDrawn="1"/>
        </p:nvGrpSpPr>
        <p:grpSpPr>
          <a:xfrm>
            <a:off x="560837" y="413228"/>
            <a:ext cx="1503271" cy="464632"/>
            <a:chOff x="4749618" y="1154413"/>
            <a:chExt cx="2541155" cy="785423"/>
          </a:xfrm>
          <a:solidFill>
            <a:schemeClr val="tx1"/>
          </a:solidFill>
        </p:grpSpPr>
        <p:sp>
          <p:nvSpPr>
            <p:cNvPr id="97" name="Freihandform: Form 96">
              <a:extLst>
                <a:ext uri="{FF2B5EF4-FFF2-40B4-BE49-F238E27FC236}">
                  <a16:creationId xmlns:a16="http://schemas.microsoft.com/office/drawing/2014/main" id="{D1E811C8-6F6D-4D50-A720-B8E7F7B74266}"/>
                </a:ext>
              </a:extLst>
            </p:cNvPr>
            <p:cNvSpPr/>
            <p:nvPr/>
          </p:nvSpPr>
          <p:spPr>
            <a:xfrm>
              <a:off x="4786319" y="1192228"/>
              <a:ext cx="243630" cy="711557"/>
            </a:xfrm>
            <a:custGeom>
              <a:avLst/>
              <a:gdLst>
                <a:gd name="connsiteX0" fmla="*/ 8150 w 243630"/>
                <a:gd name="connsiteY0" fmla="*/ 711214 h 711555"/>
                <a:gd name="connsiteX1" fmla="*/ 8150 w 243630"/>
                <a:gd name="connsiteY1" fmla="*/ 7964 h 711555"/>
                <a:gd name="connsiteX2" fmla="*/ 235169 w 243630"/>
                <a:gd name="connsiteY2" fmla="*/ 7964 h 711555"/>
                <a:gd name="connsiteX3" fmla="*/ 235169 w 243630"/>
                <a:gd name="connsiteY3" fmla="*/ 496568 h 711555"/>
                <a:gd name="connsiteX4" fmla="*/ 243474 w 243630"/>
                <a:gd name="connsiteY4" fmla="*/ 496568 h 711555"/>
                <a:gd name="connsiteX5" fmla="*/ 243474 w 243630"/>
                <a:gd name="connsiteY5" fmla="*/ -342 h 711555"/>
                <a:gd name="connsiteX6" fmla="*/ -156 w 243630"/>
                <a:gd name="connsiteY6" fmla="*/ -342 h 711555"/>
                <a:gd name="connsiteX7" fmla="*/ -156 w 243630"/>
                <a:gd name="connsiteY7" fmla="*/ 711214 h 711555"/>
                <a:gd name="connsiteX8" fmla="*/ 8150 w 243630"/>
                <a:gd name="connsiteY8" fmla="*/ 711214 h 711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3630" h="711555">
                  <a:moveTo>
                    <a:pt x="8150" y="711214"/>
                  </a:moveTo>
                  <a:lnTo>
                    <a:pt x="8150" y="7964"/>
                  </a:lnTo>
                  <a:cubicBezTo>
                    <a:pt x="8150" y="7964"/>
                    <a:pt x="235169" y="7964"/>
                    <a:pt x="235169" y="7964"/>
                  </a:cubicBezTo>
                  <a:cubicBezTo>
                    <a:pt x="235169" y="7964"/>
                    <a:pt x="235169" y="496568"/>
                    <a:pt x="235169" y="496568"/>
                  </a:cubicBezTo>
                  <a:lnTo>
                    <a:pt x="243474" y="496568"/>
                  </a:lnTo>
                  <a:lnTo>
                    <a:pt x="243474" y="-342"/>
                  </a:lnTo>
                  <a:lnTo>
                    <a:pt x="-156" y="-342"/>
                  </a:lnTo>
                  <a:lnTo>
                    <a:pt x="-156" y="711214"/>
                  </a:lnTo>
                  <a:lnTo>
                    <a:pt x="8150" y="71121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98" name="Freihandform: Form 97">
              <a:extLst>
                <a:ext uri="{FF2B5EF4-FFF2-40B4-BE49-F238E27FC236}">
                  <a16:creationId xmlns:a16="http://schemas.microsoft.com/office/drawing/2014/main" id="{38F11A4C-F831-4CA3-A89E-ED232A7CCBF5}"/>
                </a:ext>
              </a:extLst>
            </p:cNvPr>
            <p:cNvSpPr/>
            <p:nvPr/>
          </p:nvSpPr>
          <p:spPr>
            <a:xfrm>
              <a:off x="4786298" y="1375060"/>
              <a:ext cx="705974" cy="528724"/>
            </a:xfrm>
            <a:custGeom>
              <a:avLst/>
              <a:gdLst>
                <a:gd name="connsiteX0" fmla="*/ -156 w 705973"/>
                <a:gd name="connsiteY0" fmla="*/ 528381 h 528723"/>
                <a:gd name="connsiteX1" fmla="*/ 352821 w 705973"/>
                <a:gd name="connsiteY1" fmla="*/ 528381 h 528723"/>
                <a:gd name="connsiteX2" fmla="*/ 705818 w 705973"/>
                <a:gd name="connsiteY2" fmla="*/ 175375 h 528723"/>
                <a:gd name="connsiteX3" fmla="*/ 705818 w 705973"/>
                <a:gd name="connsiteY3" fmla="*/ -342 h 528723"/>
                <a:gd name="connsiteX4" fmla="*/ 531339 w 705973"/>
                <a:gd name="connsiteY4" fmla="*/ -342 h 528723"/>
                <a:gd name="connsiteX5" fmla="*/ -156 w 705973"/>
                <a:gd name="connsiteY5" fmla="*/ 528381 h 528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05973" h="528723">
                  <a:moveTo>
                    <a:pt x="-156" y="528381"/>
                  </a:moveTo>
                  <a:lnTo>
                    <a:pt x="352821" y="528381"/>
                  </a:lnTo>
                  <a:lnTo>
                    <a:pt x="705818" y="175375"/>
                  </a:lnTo>
                  <a:lnTo>
                    <a:pt x="705818" y="-342"/>
                  </a:lnTo>
                  <a:lnTo>
                    <a:pt x="531339" y="-342"/>
                  </a:lnTo>
                  <a:lnTo>
                    <a:pt x="-156" y="528381"/>
                  </a:lnTo>
                  <a:close/>
                </a:path>
              </a:pathLst>
            </a:custGeom>
            <a:solidFill>
              <a:schemeClr val="tx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99" name="Freihandform: Form 98">
              <a:extLst>
                <a:ext uri="{FF2B5EF4-FFF2-40B4-BE49-F238E27FC236}">
                  <a16:creationId xmlns:a16="http://schemas.microsoft.com/office/drawing/2014/main" id="{8B8E62FC-BBD4-47CF-9C59-F57B48B5C00D}"/>
                </a:ext>
              </a:extLst>
            </p:cNvPr>
            <p:cNvSpPr/>
            <p:nvPr/>
          </p:nvSpPr>
          <p:spPr>
            <a:xfrm>
              <a:off x="4749618" y="1154413"/>
              <a:ext cx="785432" cy="785423"/>
            </a:xfrm>
            <a:custGeom>
              <a:avLst/>
              <a:gdLst>
                <a:gd name="connsiteX0" fmla="*/ 785276 w 785431"/>
                <a:gd name="connsiteY0" fmla="*/ -342 h 785422"/>
                <a:gd name="connsiteX1" fmla="*/ -156 w 785431"/>
                <a:gd name="connsiteY1" fmla="*/ -342 h 785422"/>
                <a:gd name="connsiteX2" fmla="*/ -156 w 785431"/>
                <a:gd name="connsiteY2" fmla="*/ 785080 h 785422"/>
                <a:gd name="connsiteX3" fmla="*/ 785276 w 785431"/>
                <a:gd name="connsiteY3" fmla="*/ 785080 h 785422"/>
                <a:gd name="connsiteX4" fmla="*/ 785276 w 785431"/>
                <a:gd name="connsiteY4" fmla="*/ -342 h 785422"/>
                <a:gd name="connsiteX5" fmla="*/ 8150 w 785431"/>
                <a:gd name="connsiteY5" fmla="*/ 7964 h 785422"/>
                <a:gd name="connsiteX6" fmla="*/ 776970 w 785431"/>
                <a:gd name="connsiteY6" fmla="*/ 7964 h 785422"/>
                <a:gd name="connsiteX7" fmla="*/ 776970 w 785431"/>
                <a:gd name="connsiteY7" fmla="*/ 776774 h 785422"/>
                <a:gd name="connsiteX8" fmla="*/ 8150 w 785431"/>
                <a:gd name="connsiteY8" fmla="*/ 776774 h 785422"/>
                <a:gd name="connsiteX9" fmla="*/ 8150 w 785431"/>
                <a:gd name="connsiteY9" fmla="*/ 7964 h 785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5431" h="785422">
                  <a:moveTo>
                    <a:pt x="785276" y="-342"/>
                  </a:moveTo>
                  <a:lnTo>
                    <a:pt x="-156" y="-342"/>
                  </a:lnTo>
                  <a:lnTo>
                    <a:pt x="-156" y="785080"/>
                  </a:lnTo>
                  <a:lnTo>
                    <a:pt x="785276" y="785080"/>
                  </a:lnTo>
                  <a:lnTo>
                    <a:pt x="785276" y="-342"/>
                  </a:lnTo>
                  <a:close/>
                  <a:moveTo>
                    <a:pt x="8150" y="7964"/>
                  </a:moveTo>
                  <a:lnTo>
                    <a:pt x="776970" y="7964"/>
                  </a:lnTo>
                  <a:cubicBezTo>
                    <a:pt x="776970" y="7964"/>
                    <a:pt x="776970" y="776774"/>
                    <a:pt x="776970" y="776774"/>
                  </a:cubicBezTo>
                  <a:cubicBezTo>
                    <a:pt x="776970" y="776774"/>
                    <a:pt x="8150" y="776774"/>
                    <a:pt x="8150" y="776774"/>
                  </a:cubicBezTo>
                  <a:lnTo>
                    <a:pt x="8150" y="79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00" name="Freihandform: Form 99">
              <a:extLst>
                <a:ext uri="{FF2B5EF4-FFF2-40B4-BE49-F238E27FC236}">
                  <a16:creationId xmlns:a16="http://schemas.microsoft.com/office/drawing/2014/main" id="{20603D18-FD11-462A-A38C-371B540C5FAF}"/>
                </a:ext>
              </a:extLst>
            </p:cNvPr>
            <p:cNvSpPr/>
            <p:nvPr/>
          </p:nvSpPr>
          <p:spPr>
            <a:xfrm>
              <a:off x="5985774" y="1610291"/>
              <a:ext cx="136969" cy="178375"/>
            </a:xfrm>
            <a:custGeom>
              <a:avLst/>
              <a:gdLst>
                <a:gd name="connsiteX0" fmla="*/ -156 w 136969"/>
                <a:gd name="connsiteY0" fmla="*/ -342 h 178374"/>
                <a:gd name="connsiteX1" fmla="*/ 50707 w 136969"/>
                <a:gd name="connsiteY1" fmla="*/ 103805 h 178374"/>
                <a:gd name="connsiteX2" fmla="*/ 50707 w 136969"/>
                <a:gd name="connsiteY2" fmla="*/ 178033 h 178374"/>
                <a:gd name="connsiteX3" fmla="*/ 85169 w 136969"/>
                <a:gd name="connsiteY3" fmla="*/ 178033 h 178374"/>
                <a:gd name="connsiteX4" fmla="*/ 85169 w 136969"/>
                <a:gd name="connsiteY4" fmla="*/ 99242 h 178374"/>
                <a:gd name="connsiteX5" fmla="*/ 136814 w 136969"/>
                <a:gd name="connsiteY5" fmla="*/ -342 h 178374"/>
                <a:gd name="connsiteX6" fmla="*/ 118145 w 136969"/>
                <a:gd name="connsiteY6" fmla="*/ -342 h 178374"/>
                <a:gd name="connsiteX7" fmla="*/ 76044 w 136969"/>
                <a:gd name="connsiteY7" fmla="*/ 82335 h 178374"/>
                <a:gd name="connsiteX8" fmla="*/ 35629 w 136969"/>
                <a:gd name="connsiteY8" fmla="*/ -342 h 178374"/>
                <a:gd name="connsiteX9" fmla="*/ -156 w 136969"/>
                <a:gd name="connsiteY9" fmla="*/ -342 h 178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6969" h="178374">
                  <a:moveTo>
                    <a:pt x="-156" y="-342"/>
                  </a:moveTo>
                  <a:lnTo>
                    <a:pt x="50707" y="103805"/>
                  </a:lnTo>
                  <a:lnTo>
                    <a:pt x="50707" y="178033"/>
                  </a:lnTo>
                  <a:lnTo>
                    <a:pt x="85169" y="178033"/>
                  </a:lnTo>
                  <a:lnTo>
                    <a:pt x="85169" y="99242"/>
                  </a:lnTo>
                  <a:lnTo>
                    <a:pt x="136814" y="-342"/>
                  </a:lnTo>
                  <a:lnTo>
                    <a:pt x="118145" y="-342"/>
                  </a:lnTo>
                  <a:lnTo>
                    <a:pt x="76044" y="82335"/>
                  </a:lnTo>
                  <a:lnTo>
                    <a:pt x="35629" y="-342"/>
                  </a:lnTo>
                  <a:lnTo>
                    <a:pt x="-156" y="-3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01" name="Freihandform: Form 100">
              <a:extLst>
                <a:ext uri="{FF2B5EF4-FFF2-40B4-BE49-F238E27FC236}">
                  <a16:creationId xmlns:a16="http://schemas.microsoft.com/office/drawing/2014/main" id="{35358723-1926-4DB6-9698-F2511BB0F16B}"/>
                </a:ext>
              </a:extLst>
            </p:cNvPr>
            <p:cNvSpPr/>
            <p:nvPr/>
          </p:nvSpPr>
          <p:spPr>
            <a:xfrm>
              <a:off x="6334579" y="1610291"/>
              <a:ext cx="96726" cy="178375"/>
            </a:xfrm>
            <a:custGeom>
              <a:avLst/>
              <a:gdLst>
                <a:gd name="connsiteX0" fmla="*/ 94875 w 96726"/>
                <a:gd name="connsiteY0" fmla="*/ -342 h 178374"/>
                <a:gd name="connsiteX1" fmla="*/ 94875 w 96726"/>
                <a:gd name="connsiteY1" fmla="*/ 14974 h 178374"/>
                <a:gd name="connsiteX2" fmla="*/ 34391 w 96726"/>
                <a:gd name="connsiteY2" fmla="*/ 14974 h 178374"/>
                <a:gd name="connsiteX3" fmla="*/ 34391 w 96726"/>
                <a:gd name="connsiteY3" fmla="*/ 72362 h 178374"/>
                <a:gd name="connsiteX4" fmla="*/ 93170 w 96726"/>
                <a:gd name="connsiteY4" fmla="*/ 72362 h 178374"/>
                <a:gd name="connsiteX5" fmla="*/ 93170 w 96726"/>
                <a:gd name="connsiteY5" fmla="*/ 87660 h 178374"/>
                <a:gd name="connsiteX6" fmla="*/ 34391 w 96726"/>
                <a:gd name="connsiteY6" fmla="*/ 87660 h 178374"/>
                <a:gd name="connsiteX7" fmla="*/ 34391 w 96726"/>
                <a:gd name="connsiteY7" fmla="*/ 162164 h 178374"/>
                <a:gd name="connsiteX8" fmla="*/ 96570 w 96726"/>
                <a:gd name="connsiteY8" fmla="*/ 162164 h 178374"/>
                <a:gd name="connsiteX9" fmla="*/ 96570 w 96726"/>
                <a:gd name="connsiteY9" fmla="*/ 178033 h 178374"/>
                <a:gd name="connsiteX10" fmla="*/ -156 w 96726"/>
                <a:gd name="connsiteY10" fmla="*/ 178033 h 178374"/>
                <a:gd name="connsiteX11" fmla="*/ -156 w 96726"/>
                <a:gd name="connsiteY11" fmla="*/ -342 h 178374"/>
                <a:gd name="connsiteX12" fmla="*/ 94875 w 96726"/>
                <a:gd name="connsiteY12" fmla="*/ -342 h 178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6726" h="178374">
                  <a:moveTo>
                    <a:pt x="94875" y="-342"/>
                  </a:moveTo>
                  <a:lnTo>
                    <a:pt x="94875" y="14974"/>
                  </a:lnTo>
                  <a:lnTo>
                    <a:pt x="34391" y="14974"/>
                  </a:lnTo>
                  <a:lnTo>
                    <a:pt x="34391" y="72362"/>
                  </a:lnTo>
                  <a:lnTo>
                    <a:pt x="93170" y="72362"/>
                  </a:lnTo>
                  <a:lnTo>
                    <a:pt x="93170" y="87660"/>
                  </a:lnTo>
                  <a:lnTo>
                    <a:pt x="34391" y="87660"/>
                  </a:lnTo>
                  <a:lnTo>
                    <a:pt x="34391" y="162164"/>
                  </a:lnTo>
                  <a:lnTo>
                    <a:pt x="96570" y="162164"/>
                  </a:lnTo>
                  <a:lnTo>
                    <a:pt x="96570" y="178033"/>
                  </a:lnTo>
                  <a:lnTo>
                    <a:pt x="-156" y="178033"/>
                  </a:lnTo>
                  <a:lnTo>
                    <a:pt x="-156" y="-342"/>
                  </a:lnTo>
                  <a:lnTo>
                    <a:pt x="94875" y="-3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02" name="Freihandform: Form 101">
              <a:extLst>
                <a:ext uri="{FF2B5EF4-FFF2-40B4-BE49-F238E27FC236}">
                  <a16:creationId xmlns:a16="http://schemas.microsoft.com/office/drawing/2014/main" id="{EF735BA7-0075-40AA-ACB5-BCE5DEEE1DC9}"/>
                </a:ext>
              </a:extLst>
            </p:cNvPr>
            <p:cNvSpPr/>
            <p:nvPr/>
          </p:nvSpPr>
          <p:spPr>
            <a:xfrm>
              <a:off x="6654495" y="1610291"/>
              <a:ext cx="119986" cy="178375"/>
            </a:xfrm>
            <a:custGeom>
              <a:avLst/>
              <a:gdLst>
                <a:gd name="connsiteX0" fmla="*/ -156 w 119986"/>
                <a:gd name="connsiteY0" fmla="*/ -342 h 178374"/>
                <a:gd name="connsiteX1" fmla="*/ 119831 w 119986"/>
                <a:gd name="connsiteY1" fmla="*/ -342 h 178374"/>
                <a:gd name="connsiteX2" fmla="*/ 119831 w 119986"/>
                <a:gd name="connsiteY2" fmla="*/ 15403 h 178374"/>
                <a:gd name="connsiteX3" fmla="*/ 76473 w 119986"/>
                <a:gd name="connsiteY3" fmla="*/ 15403 h 178374"/>
                <a:gd name="connsiteX4" fmla="*/ 76473 w 119986"/>
                <a:gd name="connsiteY4" fmla="*/ 178033 h 178374"/>
                <a:gd name="connsiteX5" fmla="*/ 43631 w 119986"/>
                <a:gd name="connsiteY5" fmla="*/ 178033 h 178374"/>
                <a:gd name="connsiteX6" fmla="*/ 43631 w 119986"/>
                <a:gd name="connsiteY6" fmla="*/ 16260 h 178374"/>
                <a:gd name="connsiteX7" fmla="*/ -156 w 119986"/>
                <a:gd name="connsiteY7" fmla="*/ 16260 h 178374"/>
                <a:gd name="connsiteX8" fmla="*/ -156 w 119986"/>
                <a:gd name="connsiteY8" fmla="*/ -342 h 178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9986" h="178374">
                  <a:moveTo>
                    <a:pt x="-156" y="-342"/>
                  </a:moveTo>
                  <a:lnTo>
                    <a:pt x="119831" y="-342"/>
                  </a:lnTo>
                  <a:lnTo>
                    <a:pt x="119831" y="15403"/>
                  </a:lnTo>
                  <a:lnTo>
                    <a:pt x="76473" y="15403"/>
                  </a:lnTo>
                  <a:lnTo>
                    <a:pt x="76473" y="178033"/>
                  </a:lnTo>
                  <a:lnTo>
                    <a:pt x="43631" y="178033"/>
                  </a:lnTo>
                  <a:lnTo>
                    <a:pt x="43631" y="16260"/>
                  </a:lnTo>
                  <a:lnTo>
                    <a:pt x="-156" y="16260"/>
                  </a:lnTo>
                  <a:lnTo>
                    <a:pt x="-156" y="-3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03" name="Freihandform: Form 102">
              <a:extLst>
                <a:ext uri="{FF2B5EF4-FFF2-40B4-BE49-F238E27FC236}">
                  <a16:creationId xmlns:a16="http://schemas.microsoft.com/office/drawing/2014/main" id="{516C477D-16A1-4120-97C4-892553D505A6}"/>
                </a:ext>
              </a:extLst>
            </p:cNvPr>
            <p:cNvSpPr/>
            <p:nvPr/>
          </p:nvSpPr>
          <p:spPr>
            <a:xfrm>
              <a:off x="6812306" y="1610291"/>
              <a:ext cx="135712" cy="178375"/>
            </a:xfrm>
            <a:custGeom>
              <a:avLst/>
              <a:gdLst>
                <a:gd name="connsiteX0" fmla="*/ -156 w 135712"/>
                <a:gd name="connsiteY0" fmla="*/ -342 h 178374"/>
                <a:gd name="connsiteX1" fmla="*/ 34696 w 135712"/>
                <a:gd name="connsiteY1" fmla="*/ -342 h 178374"/>
                <a:gd name="connsiteX2" fmla="*/ 34696 w 135712"/>
                <a:gd name="connsiteY2" fmla="*/ 72362 h 178374"/>
                <a:gd name="connsiteX3" fmla="*/ 101542 w 135712"/>
                <a:gd name="connsiteY3" fmla="*/ 72362 h 178374"/>
                <a:gd name="connsiteX4" fmla="*/ 101542 w 135712"/>
                <a:gd name="connsiteY4" fmla="*/ -342 h 178374"/>
                <a:gd name="connsiteX5" fmla="*/ 135556 w 135712"/>
                <a:gd name="connsiteY5" fmla="*/ -342 h 178374"/>
                <a:gd name="connsiteX6" fmla="*/ 135556 w 135712"/>
                <a:gd name="connsiteY6" fmla="*/ 178033 h 178374"/>
                <a:gd name="connsiteX7" fmla="*/ 101971 w 135712"/>
                <a:gd name="connsiteY7" fmla="*/ 178033 h 178374"/>
                <a:gd name="connsiteX8" fmla="*/ 101971 w 135712"/>
                <a:gd name="connsiteY8" fmla="*/ 89479 h 178374"/>
                <a:gd name="connsiteX9" fmla="*/ 34277 w 135712"/>
                <a:gd name="connsiteY9" fmla="*/ 89479 h 178374"/>
                <a:gd name="connsiteX10" fmla="*/ 34277 w 135712"/>
                <a:gd name="connsiteY10" fmla="*/ 178033 h 178374"/>
                <a:gd name="connsiteX11" fmla="*/ -156 w 135712"/>
                <a:gd name="connsiteY11" fmla="*/ 178033 h 178374"/>
                <a:gd name="connsiteX12" fmla="*/ -156 w 135712"/>
                <a:gd name="connsiteY12" fmla="*/ -342 h 178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712" h="178374">
                  <a:moveTo>
                    <a:pt x="-156" y="-342"/>
                  </a:moveTo>
                  <a:lnTo>
                    <a:pt x="34696" y="-342"/>
                  </a:lnTo>
                  <a:lnTo>
                    <a:pt x="34696" y="72362"/>
                  </a:lnTo>
                  <a:lnTo>
                    <a:pt x="101542" y="72362"/>
                  </a:lnTo>
                  <a:lnTo>
                    <a:pt x="101542" y="-342"/>
                  </a:lnTo>
                  <a:lnTo>
                    <a:pt x="135556" y="-342"/>
                  </a:lnTo>
                  <a:lnTo>
                    <a:pt x="135556" y="178033"/>
                  </a:lnTo>
                  <a:lnTo>
                    <a:pt x="101971" y="178033"/>
                  </a:lnTo>
                  <a:lnTo>
                    <a:pt x="101971" y="89479"/>
                  </a:lnTo>
                  <a:lnTo>
                    <a:pt x="34277" y="89479"/>
                  </a:lnTo>
                  <a:lnTo>
                    <a:pt x="34277" y="178033"/>
                  </a:lnTo>
                  <a:lnTo>
                    <a:pt x="-156" y="178033"/>
                  </a:lnTo>
                  <a:lnTo>
                    <a:pt x="-156" y="-3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04" name="Freihandform: Form 103">
              <a:extLst>
                <a:ext uri="{FF2B5EF4-FFF2-40B4-BE49-F238E27FC236}">
                  <a16:creationId xmlns:a16="http://schemas.microsoft.com/office/drawing/2014/main" id="{6E442C7C-8037-43BF-8F96-401CACDD9769}"/>
                </a:ext>
              </a:extLst>
            </p:cNvPr>
            <p:cNvSpPr/>
            <p:nvPr/>
          </p:nvSpPr>
          <p:spPr>
            <a:xfrm>
              <a:off x="6487027" y="1610289"/>
              <a:ext cx="134988" cy="181517"/>
            </a:xfrm>
            <a:custGeom>
              <a:avLst/>
              <a:gdLst>
                <a:gd name="connsiteX0" fmla="*/ -156 w 134988"/>
                <a:gd name="connsiteY0" fmla="*/ 97680 h 181517"/>
                <a:gd name="connsiteX1" fmla="*/ 6 w 134988"/>
                <a:gd name="connsiteY1" fmla="*/ 113330 h 181517"/>
                <a:gd name="connsiteX2" fmla="*/ 70300 w 134988"/>
                <a:gd name="connsiteY2" fmla="*/ 181176 h 181517"/>
                <a:gd name="connsiteX3" fmla="*/ 134708 w 134988"/>
                <a:gd name="connsiteY3" fmla="*/ 96546 h 181517"/>
                <a:gd name="connsiteX4" fmla="*/ 134832 w 134988"/>
                <a:gd name="connsiteY4" fmla="*/ -342 h 181517"/>
                <a:gd name="connsiteX5" fmla="*/ 119945 w 134988"/>
                <a:gd name="connsiteY5" fmla="*/ -342 h 181517"/>
                <a:gd name="connsiteX6" fmla="*/ 119954 w 134988"/>
                <a:gd name="connsiteY6" fmla="*/ 97137 h 181517"/>
                <a:gd name="connsiteX7" fmla="*/ 80473 w 134988"/>
                <a:gd name="connsiteY7" fmla="*/ 163536 h 181517"/>
                <a:gd name="connsiteX8" fmla="*/ 34953 w 134988"/>
                <a:gd name="connsiteY8" fmla="*/ 102252 h 181517"/>
                <a:gd name="connsiteX9" fmla="*/ 34953 w 134988"/>
                <a:gd name="connsiteY9" fmla="*/ -342 h 181517"/>
                <a:gd name="connsiteX10" fmla="*/ -156 w 134988"/>
                <a:gd name="connsiteY10" fmla="*/ -342 h 181517"/>
                <a:gd name="connsiteX11" fmla="*/ -156 w 134988"/>
                <a:gd name="connsiteY11" fmla="*/ 97680 h 181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4988" h="181517">
                  <a:moveTo>
                    <a:pt x="-156" y="97680"/>
                  </a:moveTo>
                  <a:cubicBezTo>
                    <a:pt x="-137" y="104043"/>
                    <a:pt x="6" y="108939"/>
                    <a:pt x="6" y="113330"/>
                  </a:cubicBezTo>
                  <a:cubicBezTo>
                    <a:pt x="6" y="161831"/>
                    <a:pt x="30762" y="181176"/>
                    <a:pt x="70300" y="181176"/>
                  </a:cubicBezTo>
                  <a:cubicBezTo>
                    <a:pt x="115163" y="181176"/>
                    <a:pt x="134708" y="156411"/>
                    <a:pt x="134708" y="96546"/>
                  </a:cubicBezTo>
                  <a:lnTo>
                    <a:pt x="134832" y="-342"/>
                  </a:lnTo>
                  <a:lnTo>
                    <a:pt x="119945" y="-342"/>
                  </a:lnTo>
                  <a:lnTo>
                    <a:pt x="119954" y="97137"/>
                  </a:lnTo>
                  <a:cubicBezTo>
                    <a:pt x="119364" y="138590"/>
                    <a:pt x="112677" y="163536"/>
                    <a:pt x="80473" y="163536"/>
                  </a:cubicBezTo>
                  <a:cubicBezTo>
                    <a:pt x="52441" y="163536"/>
                    <a:pt x="36877" y="154553"/>
                    <a:pt x="34953" y="102252"/>
                  </a:cubicBezTo>
                  <a:lnTo>
                    <a:pt x="34953" y="-342"/>
                  </a:lnTo>
                  <a:lnTo>
                    <a:pt x="-156" y="-342"/>
                  </a:lnTo>
                  <a:lnTo>
                    <a:pt x="-156" y="976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05" name="Freihandform: Form 104">
              <a:extLst>
                <a:ext uri="{FF2B5EF4-FFF2-40B4-BE49-F238E27FC236}">
                  <a16:creationId xmlns:a16="http://schemas.microsoft.com/office/drawing/2014/main" id="{C6460076-16CB-45E0-BBB9-C4B2DAB76287}"/>
                </a:ext>
              </a:extLst>
            </p:cNvPr>
            <p:cNvSpPr/>
            <p:nvPr/>
          </p:nvSpPr>
          <p:spPr>
            <a:xfrm>
              <a:off x="6651593" y="1372629"/>
              <a:ext cx="110048" cy="185089"/>
            </a:xfrm>
            <a:custGeom>
              <a:avLst/>
              <a:gdLst>
                <a:gd name="connsiteX0" fmla="*/ 100082 w 110048"/>
                <a:gd name="connsiteY0" fmla="*/ 28090 h 185089"/>
                <a:gd name="connsiteX1" fmla="*/ 99996 w 110048"/>
                <a:gd name="connsiteY1" fmla="*/ 11840 h 185089"/>
                <a:gd name="connsiteX2" fmla="*/ 57601 w 110048"/>
                <a:gd name="connsiteY2" fmla="*/ -342 h 185089"/>
                <a:gd name="connsiteX3" fmla="*/ 689 w 110048"/>
                <a:gd name="connsiteY3" fmla="*/ 55246 h 185089"/>
                <a:gd name="connsiteX4" fmla="*/ 81280 w 110048"/>
                <a:gd name="connsiteY4" fmla="*/ 142352 h 185089"/>
                <a:gd name="connsiteX5" fmla="*/ 47361 w 110048"/>
                <a:gd name="connsiteY5" fmla="*/ 171260 h 185089"/>
                <a:gd name="connsiteX6" fmla="*/ -131 w 110048"/>
                <a:gd name="connsiteY6" fmla="*/ 154706 h 185089"/>
                <a:gd name="connsiteX7" fmla="*/ -131 w 110048"/>
                <a:gd name="connsiteY7" fmla="*/ 172880 h 185089"/>
                <a:gd name="connsiteX8" fmla="*/ 41541 w 110048"/>
                <a:gd name="connsiteY8" fmla="*/ 184748 h 185089"/>
                <a:gd name="connsiteX9" fmla="*/ 109893 w 110048"/>
                <a:gd name="connsiteY9" fmla="*/ 126321 h 185089"/>
                <a:gd name="connsiteX10" fmla="*/ 32474 w 110048"/>
                <a:gd name="connsiteY10" fmla="*/ 38949 h 185089"/>
                <a:gd name="connsiteX11" fmla="*/ 56667 w 110048"/>
                <a:gd name="connsiteY11" fmla="*/ 11774 h 185089"/>
                <a:gd name="connsiteX12" fmla="*/ 100082 w 110048"/>
                <a:gd name="connsiteY12" fmla="*/ 28090 h 185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0048" h="185089">
                  <a:moveTo>
                    <a:pt x="100082" y="28090"/>
                  </a:moveTo>
                  <a:cubicBezTo>
                    <a:pt x="100082" y="16803"/>
                    <a:pt x="100082" y="22413"/>
                    <a:pt x="99996" y="11840"/>
                  </a:cubicBezTo>
                  <a:cubicBezTo>
                    <a:pt x="90367" y="4744"/>
                    <a:pt x="74355" y="-342"/>
                    <a:pt x="57601" y="-342"/>
                  </a:cubicBezTo>
                  <a:cubicBezTo>
                    <a:pt x="29921" y="-342"/>
                    <a:pt x="689" y="19575"/>
                    <a:pt x="689" y="55246"/>
                  </a:cubicBezTo>
                  <a:cubicBezTo>
                    <a:pt x="689" y="113930"/>
                    <a:pt x="81280" y="103319"/>
                    <a:pt x="81280" y="142352"/>
                  </a:cubicBezTo>
                  <a:cubicBezTo>
                    <a:pt x="81280" y="156830"/>
                    <a:pt x="65516" y="171260"/>
                    <a:pt x="47361" y="171260"/>
                  </a:cubicBezTo>
                  <a:cubicBezTo>
                    <a:pt x="28511" y="171260"/>
                    <a:pt x="-131" y="154706"/>
                    <a:pt x="-131" y="154706"/>
                  </a:cubicBezTo>
                  <a:cubicBezTo>
                    <a:pt x="-131" y="169870"/>
                    <a:pt x="-188" y="160240"/>
                    <a:pt x="-131" y="172880"/>
                  </a:cubicBezTo>
                  <a:cubicBezTo>
                    <a:pt x="9661" y="177956"/>
                    <a:pt x="24796" y="184748"/>
                    <a:pt x="41541" y="184748"/>
                  </a:cubicBezTo>
                  <a:cubicBezTo>
                    <a:pt x="78536" y="184748"/>
                    <a:pt x="109893" y="160964"/>
                    <a:pt x="109893" y="126321"/>
                  </a:cubicBezTo>
                  <a:cubicBezTo>
                    <a:pt x="109893" y="67638"/>
                    <a:pt x="32474" y="77211"/>
                    <a:pt x="32474" y="38949"/>
                  </a:cubicBezTo>
                  <a:cubicBezTo>
                    <a:pt x="32474" y="26537"/>
                    <a:pt x="42484" y="11764"/>
                    <a:pt x="56667" y="11774"/>
                  </a:cubicBezTo>
                  <a:cubicBezTo>
                    <a:pt x="81013" y="11802"/>
                    <a:pt x="100082" y="28090"/>
                    <a:pt x="100082" y="280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06" name="Freihandform: Form 105">
              <a:extLst>
                <a:ext uri="{FF2B5EF4-FFF2-40B4-BE49-F238E27FC236}">
                  <a16:creationId xmlns:a16="http://schemas.microsoft.com/office/drawing/2014/main" id="{E2529C6A-92B9-4338-AFBF-2780164D8A29}"/>
                </a:ext>
              </a:extLst>
            </p:cNvPr>
            <p:cNvSpPr/>
            <p:nvPr/>
          </p:nvSpPr>
          <p:spPr>
            <a:xfrm>
              <a:off x="5867645" y="1375307"/>
              <a:ext cx="132835" cy="179117"/>
            </a:xfrm>
            <a:custGeom>
              <a:avLst/>
              <a:gdLst>
                <a:gd name="connsiteX0" fmla="*/ 117144 w 132835"/>
                <a:gd name="connsiteY0" fmla="*/ -342 h 179117"/>
                <a:gd name="connsiteX1" fmla="*/ 132680 w 132835"/>
                <a:gd name="connsiteY1" fmla="*/ -342 h 179117"/>
                <a:gd name="connsiteX2" fmla="*/ 132680 w 132835"/>
                <a:gd name="connsiteY2" fmla="*/ 178776 h 179117"/>
                <a:gd name="connsiteX3" fmla="*/ 115992 w 132835"/>
                <a:gd name="connsiteY3" fmla="*/ 178776 h 179117"/>
                <a:gd name="connsiteX4" fmla="*/ 15960 w 132835"/>
                <a:gd name="connsiteY4" fmla="*/ 53417 h 179117"/>
                <a:gd name="connsiteX5" fmla="*/ 15960 w 132835"/>
                <a:gd name="connsiteY5" fmla="*/ 178776 h 179117"/>
                <a:gd name="connsiteX6" fmla="*/ -156 w 132835"/>
                <a:gd name="connsiteY6" fmla="*/ 178776 h 179117"/>
                <a:gd name="connsiteX7" fmla="*/ -156 w 132835"/>
                <a:gd name="connsiteY7" fmla="*/ -342 h 179117"/>
                <a:gd name="connsiteX8" fmla="*/ 16780 w 132835"/>
                <a:gd name="connsiteY8" fmla="*/ -342 h 179117"/>
                <a:gd name="connsiteX9" fmla="*/ 117144 w 132835"/>
                <a:gd name="connsiteY9" fmla="*/ 120987 h 179117"/>
                <a:gd name="connsiteX10" fmla="*/ 117144 w 132835"/>
                <a:gd name="connsiteY10" fmla="*/ -342 h 179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2835" h="179117">
                  <a:moveTo>
                    <a:pt x="117144" y="-342"/>
                  </a:moveTo>
                  <a:lnTo>
                    <a:pt x="132680" y="-342"/>
                  </a:lnTo>
                  <a:lnTo>
                    <a:pt x="132680" y="178776"/>
                  </a:lnTo>
                  <a:lnTo>
                    <a:pt x="115992" y="178776"/>
                  </a:lnTo>
                  <a:lnTo>
                    <a:pt x="15960" y="53417"/>
                  </a:lnTo>
                  <a:lnTo>
                    <a:pt x="15960" y="178776"/>
                  </a:lnTo>
                  <a:lnTo>
                    <a:pt x="-156" y="178776"/>
                  </a:lnTo>
                  <a:lnTo>
                    <a:pt x="-156" y="-342"/>
                  </a:lnTo>
                  <a:lnTo>
                    <a:pt x="16780" y="-342"/>
                  </a:lnTo>
                  <a:lnTo>
                    <a:pt x="117144" y="120987"/>
                  </a:lnTo>
                  <a:lnTo>
                    <a:pt x="117144" y="-3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07" name="Freihandform: Form 106">
              <a:extLst>
                <a:ext uri="{FF2B5EF4-FFF2-40B4-BE49-F238E27FC236}">
                  <a16:creationId xmlns:a16="http://schemas.microsoft.com/office/drawing/2014/main" id="{14427623-D0A4-4F8C-8E59-1621A03DF1F5}"/>
                </a:ext>
              </a:extLst>
            </p:cNvPr>
            <p:cNvSpPr/>
            <p:nvPr/>
          </p:nvSpPr>
          <p:spPr>
            <a:xfrm>
              <a:off x="6073805" y="1375307"/>
              <a:ext cx="33955" cy="179117"/>
            </a:xfrm>
            <a:custGeom>
              <a:avLst/>
              <a:gdLst>
                <a:gd name="connsiteX0" fmla="*/ -156 w 33956"/>
                <a:gd name="connsiteY0" fmla="*/ -342 h 179117"/>
                <a:gd name="connsiteX1" fmla="*/ 33801 w 33956"/>
                <a:gd name="connsiteY1" fmla="*/ -342 h 179117"/>
                <a:gd name="connsiteX2" fmla="*/ 33801 w 33956"/>
                <a:gd name="connsiteY2" fmla="*/ 178776 h 179117"/>
                <a:gd name="connsiteX3" fmla="*/ -156 w 33956"/>
                <a:gd name="connsiteY3" fmla="*/ 178776 h 179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956" h="179117">
                  <a:moveTo>
                    <a:pt x="-156" y="-342"/>
                  </a:moveTo>
                  <a:lnTo>
                    <a:pt x="33801" y="-342"/>
                  </a:lnTo>
                  <a:lnTo>
                    <a:pt x="33801" y="178776"/>
                  </a:lnTo>
                  <a:lnTo>
                    <a:pt x="-156" y="1787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08" name="Freihandform: Form 107">
              <a:extLst>
                <a:ext uri="{FF2B5EF4-FFF2-40B4-BE49-F238E27FC236}">
                  <a16:creationId xmlns:a16="http://schemas.microsoft.com/office/drawing/2014/main" id="{01848630-D5F7-4A89-AE91-C84E6AB36E6B}"/>
                </a:ext>
              </a:extLst>
            </p:cNvPr>
            <p:cNvSpPr/>
            <p:nvPr/>
          </p:nvSpPr>
          <p:spPr>
            <a:xfrm>
              <a:off x="6149432" y="1375307"/>
              <a:ext cx="144923" cy="179117"/>
            </a:xfrm>
            <a:custGeom>
              <a:avLst/>
              <a:gdLst>
                <a:gd name="connsiteX0" fmla="*/ -156 w 144922"/>
                <a:gd name="connsiteY0" fmla="*/ -342 h 179117"/>
                <a:gd name="connsiteX1" fmla="*/ 39554 w 144922"/>
                <a:gd name="connsiteY1" fmla="*/ -342 h 179117"/>
                <a:gd name="connsiteX2" fmla="*/ 82378 w 144922"/>
                <a:gd name="connsiteY2" fmla="*/ 129617 h 179117"/>
                <a:gd name="connsiteX3" fmla="*/ 127498 w 144922"/>
                <a:gd name="connsiteY3" fmla="*/ -342 h 179117"/>
                <a:gd name="connsiteX4" fmla="*/ 144767 w 144922"/>
                <a:gd name="connsiteY4" fmla="*/ -342 h 179117"/>
                <a:gd name="connsiteX5" fmla="*/ 81226 w 144922"/>
                <a:gd name="connsiteY5" fmla="*/ 178776 h 179117"/>
                <a:gd name="connsiteX6" fmla="*/ 63385 w 144922"/>
                <a:gd name="connsiteY6" fmla="*/ 178776 h 179117"/>
                <a:gd name="connsiteX7" fmla="*/ -156 w 144922"/>
                <a:gd name="connsiteY7" fmla="*/ -342 h 179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4922" h="179117">
                  <a:moveTo>
                    <a:pt x="-156" y="-342"/>
                  </a:moveTo>
                  <a:lnTo>
                    <a:pt x="39554" y="-342"/>
                  </a:lnTo>
                  <a:lnTo>
                    <a:pt x="82378" y="129617"/>
                  </a:lnTo>
                  <a:lnTo>
                    <a:pt x="127498" y="-342"/>
                  </a:lnTo>
                  <a:lnTo>
                    <a:pt x="144767" y="-342"/>
                  </a:lnTo>
                  <a:lnTo>
                    <a:pt x="81226" y="178776"/>
                  </a:lnTo>
                  <a:lnTo>
                    <a:pt x="63385" y="178776"/>
                  </a:lnTo>
                  <a:lnTo>
                    <a:pt x="-156" y="-3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09" name="Freihandform: Form 108">
              <a:extLst>
                <a:ext uri="{FF2B5EF4-FFF2-40B4-BE49-F238E27FC236}">
                  <a16:creationId xmlns:a16="http://schemas.microsoft.com/office/drawing/2014/main" id="{8AB1CBA6-A7AE-4003-8627-49E0639651F1}"/>
                </a:ext>
              </a:extLst>
            </p:cNvPr>
            <p:cNvSpPr/>
            <p:nvPr/>
          </p:nvSpPr>
          <p:spPr>
            <a:xfrm>
              <a:off x="6334579" y="1375307"/>
              <a:ext cx="96726" cy="179117"/>
            </a:xfrm>
            <a:custGeom>
              <a:avLst/>
              <a:gdLst>
                <a:gd name="connsiteX0" fmla="*/ 94875 w 96726"/>
                <a:gd name="connsiteY0" fmla="*/ -342 h 179117"/>
                <a:gd name="connsiteX1" fmla="*/ 94875 w 96726"/>
                <a:gd name="connsiteY1" fmla="*/ 14974 h 179117"/>
                <a:gd name="connsiteX2" fmla="*/ 34391 w 96726"/>
                <a:gd name="connsiteY2" fmla="*/ 14974 h 179117"/>
                <a:gd name="connsiteX3" fmla="*/ 34391 w 96726"/>
                <a:gd name="connsiteY3" fmla="*/ 72353 h 179117"/>
                <a:gd name="connsiteX4" fmla="*/ 93170 w 96726"/>
                <a:gd name="connsiteY4" fmla="*/ 72353 h 179117"/>
                <a:gd name="connsiteX5" fmla="*/ 93170 w 96726"/>
                <a:gd name="connsiteY5" fmla="*/ 87659 h 179117"/>
                <a:gd name="connsiteX6" fmla="*/ 34391 w 96726"/>
                <a:gd name="connsiteY6" fmla="*/ 87659 h 179117"/>
                <a:gd name="connsiteX7" fmla="*/ 34391 w 96726"/>
                <a:gd name="connsiteY7" fmla="*/ 162154 h 179117"/>
                <a:gd name="connsiteX8" fmla="*/ 96570 w 96726"/>
                <a:gd name="connsiteY8" fmla="*/ 162154 h 179117"/>
                <a:gd name="connsiteX9" fmla="*/ 96570 w 96726"/>
                <a:gd name="connsiteY9" fmla="*/ 178776 h 179117"/>
                <a:gd name="connsiteX10" fmla="*/ -156 w 96726"/>
                <a:gd name="connsiteY10" fmla="*/ 178776 h 179117"/>
                <a:gd name="connsiteX11" fmla="*/ -156 w 96726"/>
                <a:gd name="connsiteY11" fmla="*/ -342 h 179117"/>
                <a:gd name="connsiteX12" fmla="*/ 94875 w 96726"/>
                <a:gd name="connsiteY12" fmla="*/ -342 h 179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6726" h="179117">
                  <a:moveTo>
                    <a:pt x="94875" y="-342"/>
                  </a:moveTo>
                  <a:lnTo>
                    <a:pt x="94875" y="14974"/>
                  </a:lnTo>
                  <a:lnTo>
                    <a:pt x="34391" y="14974"/>
                  </a:lnTo>
                  <a:lnTo>
                    <a:pt x="34391" y="72353"/>
                  </a:lnTo>
                  <a:lnTo>
                    <a:pt x="93170" y="72353"/>
                  </a:lnTo>
                  <a:lnTo>
                    <a:pt x="93170" y="87659"/>
                  </a:lnTo>
                  <a:lnTo>
                    <a:pt x="34391" y="87659"/>
                  </a:lnTo>
                  <a:lnTo>
                    <a:pt x="34391" y="162154"/>
                  </a:lnTo>
                  <a:lnTo>
                    <a:pt x="96570" y="162154"/>
                  </a:lnTo>
                  <a:lnTo>
                    <a:pt x="96570" y="178776"/>
                  </a:lnTo>
                  <a:lnTo>
                    <a:pt x="-156" y="178776"/>
                  </a:lnTo>
                  <a:lnTo>
                    <a:pt x="-156" y="-342"/>
                  </a:lnTo>
                  <a:lnTo>
                    <a:pt x="94875" y="-3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10" name="Freihandform: Form 109">
              <a:extLst>
                <a:ext uri="{FF2B5EF4-FFF2-40B4-BE49-F238E27FC236}">
                  <a16:creationId xmlns:a16="http://schemas.microsoft.com/office/drawing/2014/main" id="{616FCBA4-CA19-48E6-B2F0-7B7CDADC1118}"/>
                </a:ext>
              </a:extLst>
            </p:cNvPr>
            <p:cNvSpPr/>
            <p:nvPr/>
          </p:nvSpPr>
          <p:spPr>
            <a:xfrm>
              <a:off x="6812307" y="1375307"/>
              <a:ext cx="33947" cy="179117"/>
            </a:xfrm>
            <a:custGeom>
              <a:avLst/>
              <a:gdLst>
                <a:gd name="connsiteX0" fmla="*/ -156 w 33947"/>
                <a:gd name="connsiteY0" fmla="*/ -342 h 179117"/>
                <a:gd name="connsiteX1" fmla="*/ 33791 w 33947"/>
                <a:gd name="connsiteY1" fmla="*/ -342 h 179117"/>
                <a:gd name="connsiteX2" fmla="*/ 33791 w 33947"/>
                <a:gd name="connsiteY2" fmla="*/ 178776 h 179117"/>
                <a:gd name="connsiteX3" fmla="*/ -156 w 33947"/>
                <a:gd name="connsiteY3" fmla="*/ 178776 h 179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947" h="179117">
                  <a:moveTo>
                    <a:pt x="-156" y="-342"/>
                  </a:moveTo>
                  <a:lnTo>
                    <a:pt x="33791" y="-342"/>
                  </a:lnTo>
                  <a:lnTo>
                    <a:pt x="33791" y="178776"/>
                  </a:lnTo>
                  <a:lnTo>
                    <a:pt x="-156" y="1787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11" name="Freihandform: Form 110">
              <a:extLst>
                <a:ext uri="{FF2B5EF4-FFF2-40B4-BE49-F238E27FC236}">
                  <a16:creationId xmlns:a16="http://schemas.microsoft.com/office/drawing/2014/main" id="{21D9311E-1328-4F46-B80C-1FC75E1F3B3C}"/>
                </a:ext>
              </a:extLst>
            </p:cNvPr>
            <p:cNvSpPr/>
            <p:nvPr/>
          </p:nvSpPr>
          <p:spPr>
            <a:xfrm>
              <a:off x="6886763" y="1375307"/>
              <a:ext cx="119986" cy="179117"/>
            </a:xfrm>
            <a:custGeom>
              <a:avLst/>
              <a:gdLst>
                <a:gd name="connsiteX0" fmla="*/ -156 w 119986"/>
                <a:gd name="connsiteY0" fmla="*/ -342 h 179117"/>
                <a:gd name="connsiteX1" fmla="*/ 119830 w 119986"/>
                <a:gd name="connsiteY1" fmla="*/ -342 h 179117"/>
                <a:gd name="connsiteX2" fmla="*/ 119830 w 119986"/>
                <a:gd name="connsiteY2" fmla="*/ 15393 h 179117"/>
                <a:gd name="connsiteX3" fmla="*/ 76472 w 119986"/>
                <a:gd name="connsiteY3" fmla="*/ 15393 h 179117"/>
                <a:gd name="connsiteX4" fmla="*/ 76472 w 119986"/>
                <a:gd name="connsiteY4" fmla="*/ 178776 h 179117"/>
                <a:gd name="connsiteX5" fmla="*/ 43630 w 119986"/>
                <a:gd name="connsiteY5" fmla="*/ 178776 h 179117"/>
                <a:gd name="connsiteX6" fmla="*/ 43630 w 119986"/>
                <a:gd name="connsiteY6" fmla="*/ 16251 h 179117"/>
                <a:gd name="connsiteX7" fmla="*/ -156 w 119986"/>
                <a:gd name="connsiteY7" fmla="*/ 16251 h 179117"/>
                <a:gd name="connsiteX8" fmla="*/ -156 w 119986"/>
                <a:gd name="connsiteY8" fmla="*/ -342 h 179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9986" h="179117">
                  <a:moveTo>
                    <a:pt x="-156" y="-342"/>
                  </a:moveTo>
                  <a:lnTo>
                    <a:pt x="119830" y="-342"/>
                  </a:lnTo>
                  <a:lnTo>
                    <a:pt x="119830" y="15393"/>
                  </a:lnTo>
                  <a:lnTo>
                    <a:pt x="76472" y="15393"/>
                  </a:lnTo>
                  <a:lnTo>
                    <a:pt x="76472" y="178776"/>
                  </a:lnTo>
                  <a:lnTo>
                    <a:pt x="43630" y="178776"/>
                  </a:lnTo>
                  <a:lnTo>
                    <a:pt x="43630" y="16251"/>
                  </a:lnTo>
                  <a:lnTo>
                    <a:pt x="-156" y="16251"/>
                  </a:lnTo>
                  <a:lnTo>
                    <a:pt x="-156" y="-3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12" name="Freihandform: Form 111">
              <a:extLst>
                <a:ext uri="{FF2B5EF4-FFF2-40B4-BE49-F238E27FC236}">
                  <a16:creationId xmlns:a16="http://schemas.microsoft.com/office/drawing/2014/main" id="{016D4249-C417-4A3A-AEBE-655E6F2D4D41}"/>
                </a:ext>
              </a:extLst>
            </p:cNvPr>
            <p:cNvSpPr/>
            <p:nvPr/>
          </p:nvSpPr>
          <p:spPr>
            <a:xfrm>
              <a:off x="5670344" y="1375307"/>
              <a:ext cx="134978" cy="181517"/>
            </a:xfrm>
            <a:custGeom>
              <a:avLst/>
              <a:gdLst>
                <a:gd name="connsiteX0" fmla="*/ -156 w 134978"/>
                <a:gd name="connsiteY0" fmla="*/ 97670 h 181517"/>
                <a:gd name="connsiteX1" fmla="*/ 6 w 134978"/>
                <a:gd name="connsiteY1" fmla="*/ 113320 h 181517"/>
                <a:gd name="connsiteX2" fmla="*/ 70300 w 134978"/>
                <a:gd name="connsiteY2" fmla="*/ 181176 h 181517"/>
                <a:gd name="connsiteX3" fmla="*/ 134708 w 134978"/>
                <a:gd name="connsiteY3" fmla="*/ 96556 h 181517"/>
                <a:gd name="connsiteX4" fmla="*/ 134823 w 134978"/>
                <a:gd name="connsiteY4" fmla="*/ -342 h 181517"/>
                <a:gd name="connsiteX5" fmla="*/ 119945 w 134978"/>
                <a:gd name="connsiteY5" fmla="*/ -342 h 181517"/>
                <a:gd name="connsiteX6" fmla="*/ 119945 w 134978"/>
                <a:gd name="connsiteY6" fmla="*/ 97127 h 181517"/>
                <a:gd name="connsiteX7" fmla="*/ 80464 w 134978"/>
                <a:gd name="connsiteY7" fmla="*/ 163526 h 181517"/>
                <a:gd name="connsiteX8" fmla="*/ 34944 w 134978"/>
                <a:gd name="connsiteY8" fmla="*/ 102252 h 181517"/>
                <a:gd name="connsiteX9" fmla="*/ 34944 w 134978"/>
                <a:gd name="connsiteY9" fmla="*/ -342 h 181517"/>
                <a:gd name="connsiteX10" fmla="*/ -156 w 134978"/>
                <a:gd name="connsiteY10" fmla="*/ -342 h 181517"/>
                <a:gd name="connsiteX11" fmla="*/ -156 w 134978"/>
                <a:gd name="connsiteY11" fmla="*/ 97670 h 181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4978" h="181517">
                  <a:moveTo>
                    <a:pt x="-156" y="97670"/>
                  </a:moveTo>
                  <a:cubicBezTo>
                    <a:pt x="-137" y="104033"/>
                    <a:pt x="6" y="108938"/>
                    <a:pt x="6" y="113320"/>
                  </a:cubicBezTo>
                  <a:cubicBezTo>
                    <a:pt x="6" y="161831"/>
                    <a:pt x="30762" y="181176"/>
                    <a:pt x="70300" y="181176"/>
                  </a:cubicBezTo>
                  <a:cubicBezTo>
                    <a:pt x="115154" y="181176"/>
                    <a:pt x="134708" y="156411"/>
                    <a:pt x="134708" y="96556"/>
                  </a:cubicBezTo>
                  <a:lnTo>
                    <a:pt x="134823" y="-342"/>
                  </a:lnTo>
                  <a:lnTo>
                    <a:pt x="119945" y="-342"/>
                  </a:lnTo>
                  <a:lnTo>
                    <a:pt x="119945" y="97127"/>
                  </a:lnTo>
                  <a:cubicBezTo>
                    <a:pt x="119354" y="138590"/>
                    <a:pt x="112668" y="163526"/>
                    <a:pt x="80464" y="163526"/>
                  </a:cubicBezTo>
                  <a:cubicBezTo>
                    <a:pt x="52431" y="163526"/>
                    <a:pt x="36868" y="154544"/>
                    <a:pt x="34944" y="102252"/>
                  </a:cubicBezTo>
                  <a:lnTo>
                    <a:pt x="34944" y="-342"/>
                  </a:lnTo>
                  <a:lnTo>
                    <a:pt x="-156" y="-342"/>
                  </a:lnTo>
                  <a:lnTo>
                    <a:pt x="-156" y="9767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13" name="Freihandform: Form 112">
              <a:extLst>
                <a:ext uri="{FF2B5EF4-FFF2-40B4-BE49-F238E27FC236}">
                  <a16:creationId xmlns:a16="http://schemas.microsoft.com/office/drawing/2014/main" id="{81EB4018-529E-43F2-9815-5B601C09174A}"/>
                </a:ext>
              </a:extLst>
            </p:cNvPr>
            <p:cNvSpPr/>
            <p:nvPr/>
          </p:nvSpPr>
          <p:spPr>
            <a:xfrm>
              <a:off x="7170797" y="1375307"/>
              <a:ext cx="119976" cy="179117"/>
            </a:xfrm>
            <a:custGeom>
              <a:avLst/>
              <a:gdLst>
                <a:gd name="connsiteX0" fmla="*/ -156 w 119976"/>
                <a:gd name="connsiteY0" fmla="*/ -342 h 179117"/>
                <a:gd name="connsiteX1" fmla="*/ 119821 w 119976"/>
                <a:gd name="connsiteY1" fmla="*/ -342 h 179117"/>
                <a:gd name="connsiteX2" fmla="*/ 119821 w 119976"/>
                <a:gd name="connsiteY2" fmla="*/ 15393 h 179117"/>
                <a:gd name="connsiteX3" fmla="*/ 76473 w 119976"/>
                <a:gd name="connsiteY3" fmla="*/ 15393 h 179117"/>
                <a:gd name="connsiteX4" fmla="*/ 76473 w 119976"/>
                <a:gd name="connsiteY4" fmla="*/ 178776 h 179117"/>
                <a:gd name="connsiteX5" fmla="*/ 43621 w 119976"/>
                <a:gd name="connsiteY5" fmla="*/ 178776 h 179117"/>
                <a:gd name="connsiteX6" fmla="*/ 43621 w 119976"/>
                <a:gd name="connsiteY6" fmla="*/ 16251 h 179117"/>
                <a:gd name="connsiteX7" fmla="*/ -156 w 119976"/>
                <a:gd name="connsiteY7" fmla="*/ 16251 h 179117"/>
                <a:gd name="connsiteX8" fmla="*/ -156 w 119976"/>
                <a:gd name="connsiteY8" fmla="*/ -342 h 179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9976" h="179117">
                  <a:moveTo>
                    <a:pt x="-156" y="-342"/>
                  </a:moveTo>
                  <a:lnTo>
                    <a:pt x="119821" y="-342"/>
                  </a:lnTo>
                  <a:lnTo>
                    <a:pt x="119821" y="15393"/>
                  </a:lnTo>
                  <a:lnTo>
                    <a:pt x="76473" y="15393"/>
                  </a:lnTo>
                  <a:lnTo>
                    <a:pt x="76473" y="178776"/>
                  </a:lnTo>
                  <a:lnTo>
                    <a:pt x="43621" y="178776"/>
                  </a:lnTo>
                  <a:lnTo>
                    <a:pt x="43621" y="16251"/>
                  </a:lnTo>
                  <a:lnTo>
                    <a:pt x="-156" y="16251"/>
                  </a:lnTo>
                  <a:lnTo>
                    <a:pt x="-156" y="-3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14" name="Freihandform: Form 113">
              <a:extLst>
                <a:ext uri="{FF2B5EF4-FFF2-40B4-BE49-F238E27FC236}">
                  <a16:creationId xmlns:a16="http://schemas.microsoft.com/office/drawing/2014/main" id="{4B6D7A99-D724-4B94-9E9E-9647E3F7ABBE}"/>
                </a:ext>
              </a:extLst>
            </p:cNvPr>
            <p:cNvSpPr/>
            <p:nvPr/>
          </p:nvSpPr>
          <p:spPr>
            <a:xfrm>
              <a:off x="6487015" y="1375307"/>
              <a:ext cx="133073" cy="179117"/>
            </a:xfrm>
            <a:custGeom>
              <a:avLst/>
              <a:gdLst>
                <a:gd name="connsiteX0" fmla="*/ 85169 w 133073"/>
                <a:gd name="connsiteY0" fmla="*/ 49293 h 179117"/>
                <a:gd name="connsiteX1" fmla="*/ 43326 w 133073"/>
                <a:gd name="connsiteY1" fmla="*/ 86154 h 179117"/>
                <a:gd name="connsiteX2" fmla="*/ 34163 w 133073"/>
                <a:gd name="connsiteY2" fmla="*/ 85993 h 179117"/>
                <a:gd name="connsiteX3" fmla="*/ 34163 w 133073"/>
                <a:gd name="connsiteY3" fmla="*/ 13250 h 179117"/>
                <a:gd name="connsiteX4" fmla="*/ 85169 w 133073"/>
                <a:gd name="connsiteY4" fmla="*/ 49293 h 179117"/>
                <a:gd name="connsiteX5" fmla="*/ 93284 w 133073"/>
                <a:gd name="connsiteY5" fmla="*/ 178776 h 179117"/>
                <a:gd name="connsiteX6" fmla="*/ 132918 w 133073"/>
                <a:gd name="connsiteY6" fmla="*/ 178776 h 179117"/>
                <a:gd name="connsiteX7" fmla="*/ 77587 w 133073"/>
                <a:gd name="connsiteY7" fmla="*/ 89764 h 179117"/>
                <a:gd name="connsiteX8" fmla="*/ 117211 w 133073"/>
                <a:gd name="connsiteY8" fmla="*/ 42397 h 179117"/>
                <a:gd name="connsiteX9" fmla="*/ 100590 w 133073"/>
                <a:gd name="connsiteY9" fmla="*/ 8411 h 179117"/>
                <a:gd name="connsiteX10" fmla="*/ 56356 w 133073"/>
                <a:gd name="connsiteY10" fmla="*/ -342 h 179117"/>
                <a:gd name="connsiteX11" fmla="*/ -156 w 133073"/>
                <a:gd name="connsiteY11" fmla="*/ -342 h 179117"/>
                <a:gd name="connsiteX12" fmla="*/ -156 w 133073"/>
                <a:gd name="connsiteY12" fmla="*/ 178776 h 179117"/>
                <a:gd name="connsiteX13" fmla="*/ 34163 w 133073"/>
                <a:gd name="connsiteY13" fmla="*/ 178776 h 179117"/>
                <a:gd name="connsiteX14" fmla="*/ 34163 w 133073"/>
                <a:gd name="connsiteY14" fmla="*/ 94994 h 179117"/>
                <a:gd name="connsiteX15" fmla="*/ 44840 w 133073"/>
                <a:gd name="connsiteY15" fmla="*/ 94994 h 179117"/>
                <a:gd name="connsiteX16" fmla="*/ 93284 w 133073"/>
                <a:gd name="connsiteY16" fmla="*/ 178776 h 179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3073" h="179117">
                  <a:moveTo>
                    <a:pt x="85169" y="49293"/>
                  </a:moveTo>
                  <a:cubicBezTo>
                    <a:pt x="85169" y="73496"/>
                    <a:pt x="76587" y="86202"/>
                    <a:pt x="43326" y="86154"/>
                  </a:cubicBezTo>
                  <a:cubicBezTo>
                    <a:pt x="41535" y="86154"/>
                    <a:pt x="36210" y="86250"/>
                    <a:pt x="34163" y="85993"/>
                  </a:cubicBezTo>
                  <a:lnTo>
                    <a:pt x="34163" y="13250"/>
                  </a:lnTo>
                  <a:cubicBezTo>
                    <a:pt x="72863" y="12974"/>
                    <a:pt x="85169" y="18918"/>
                    <a:pt x="85169" y="49293"/>
                  </a:cubicBezTo>
                  <a:close/>
                  <a:moveTo>
                    <a:pt x="93284" y="178776"/>
                  </a:moveTo>
                  <a:lnTo>
                    <a:pt x="132918" y="178776"/>
                  </a:lnTo>
                  <a:cubicBezTo>
                    <a:pt x="114249" y="149677"/>
                    <a:pt x="93941" y="118854"/>
                    <a:pt x="77587" y="89764"/>
                  </a:cubicBezTo>
                  <a:cubicBezTo>
                    <a:pt x="102885" y="83326"/>
                    <a:pt x="117211" y="67362"/>
                    <a:pt x="117211" y="42397"/>
                  </a:cubicBezTo>
                  <a:cubicBezTo>
                    <a:pt x="117211" y="27204"/>
                    <a:pt x="110810" y="15879"/>
                    <a:pt x="100590" y="8411"/>
                  </a:cubicBezTo>
                  <a:cubicBezTo>
                    <a:pt x="91646" y="1972"/>
                    <a:pt x="82178" y="-342"/>
                    <a:pt x="56356" y="-342"/>
                  </a:cubicBezTo>
                  <a:lnTo>
                    <a:pt x="-156" y="-342"/>
                  </a:lnTo>
                  <a:lnTo>
                    <a:pt x="-156" y="178776"/>
                  </a:lnTo>
                  <a:lnTo>
                    <a:pt x="34163" y="178776"/>
                  </a:lnTo>
                  <a:lnTo>
                    <a:pt x="34163" y="94994"/>
                  </a:lnTo>
                  <a:lnTo>
                    <a:pt x="44840" y="94994"/>
                  </a:lnTo>
                  <a:lnTo>
                    <a:pt x="93284" y="1787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15" name="Freihandform: Form 114">
              <a:extLst>
                <a:ext uri="{FF2B5EF4-FFF2-40B4-BE49-F238E27FC236}">
                  <a16:creationId xmlns:a16="http://schemas.microsoft.com/office/drawing/2014/main" id="{292C8727-A92B-4500-93C9-424674B09BD9}"/>
                </a:ext>
              </a:extLst>
            </p:cNvPr>
            <p:cNvSpPr/>
            <p:nvPr/>
          </p:nvSpPr>
          <p:spPr>
            <a:xfrm>
              <a:off x="5830334" y="1610289"/>
              <a:ext cx="147942" cy="178375"/>
            </a:xfrm>
            <a:custGeom>
              <a:avLst/>
              <a:gdLst>
                <a:gd name="connsiteX0" fmla="*/ 41030 w 147942"/>
                <a:gd name="connsiteY0" fmla="*/ 110796 h 178374"/>
                <a:gd name="connsiteX1" fmla="*/ 86322 w 147942"/>
                <a:gd name="connsiteY1" fmla="*/ 110796 h 178374"/>
                <a:gd name="connsiteX2" fmla="*/ 64233 w 147942"/>
                <a:gd name="connsiteY2" fmla="*/ 44197 h 178374"/>
                <a:gd name="connsiteX3" fmla="*/ 41030 w 147942"/>
                <a:gd name="connsiteY3" fmla="*/ 110796 h 178374"/>
                <a:gd name="connsiteX4" fmla="*/ 82940 w 147942"/>
                <a:gd name="connsiteY4" fmla="*/ -342 h 178374"/>
                <a:gd name="connsiteX5" fmla="*/ 65357 w 147942"/>
                <a:gd name="connsiteY5" fmla="*/ -342 h 178374"/>
                <a:gd name="connsiteX6" fmla="*/ -156 w 147942"/>
                <a:gd name="connsiteY6" fmla="*/ 178033 h 178374"/>
                <a:gd name="connsiteX7" fmla="*/ 16532 w 147942"/>
                <a:gd name="connsiteY7" fmla="*/ 178033 h 178374"/>
                <a:gd name="connsiteX8" fmla="*/ 36782 w 147942"/>
                <a:gd name="connsiteY8" fmla="*/ 123302 h 178374"/>
                <a:gd name="connsiteX9" fmla="*/ 90951 w 147942"/>
                <a:gd name="connsiteY9" fmla="*/ 123302 h 178374"/>
                <a:gd name="connsiteX10" fmla="*/ 107639 w 147942"/>
                <a:gd name="connsiteY10" fmla="*/ 178033 h 178374"/>
                <a:gd name="connsiteX11" fmla="*/ 147786 w 147942"/>
                <a:gd name="connsiteY11" fmla="*/ 178033 h 178374"/>
                <a:gd name="connsiteX12" fmla="*/ 82940 w 147942"/>
                <a:gd name="connsiteY12" fmla="*/ -342 h 178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7942" h="178374">
                  <a:moveTo>
                    <a:pt x="41030" y="110796"/>
                  </a:moveTo>
                  <a:lnTo>
                    <a:pt x="86322" y="110796"/>
                  </a:lnTo>
                  <a:cubicBezTo>
                    <a:pt x="79587" y="89907"/>
                    <a:pt x="71663" y="64323"/>
                    <a:pt x="64233" y="44197"/>
                  </a:cubicBezTo>
                  <a:cubicBezTo>
                    <a:pt x="56223" y="67895"/>
                    <a:pt x="50707" y="84088"/>
                    <a:pt x="41030" y="110796"/>
                  </a:cubicBezTo>
                  <a:close/>
                  <a:moveTo>
                    <a:pt x="82940" y="-342"/>
                  </a:moveTo>
                  <a:lnTo>
                    <a:pt x="65357" y="-342"/>
                  </a:lnTo>
                  <a:lnTo>
                    <a:pt x="-156" y="178033"/>
                  </a:lnTo>
                  <a:lnTo>
                    <a:pt x="16532" y="178033"/>
                  </a:lnTo>
                  <a:lnTo>
                    <a:pt x="36782" y="123302"/>
                  </a:lnTo>
                  <a:lnTo>
                    <a:pt x="90951" y="123302"/>
                  </a:lnTo>
                  <a:lnTo>
                    <a:pt x="107639" y="178033"/>
                  </a:lnTo>
                  <a:lnTo>
                    <a:pt x="147786" y="178033"/>
                  </a:lnTo>
                  <a:lnTo>
                    <a:pt x="82940" y="-3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16" name="Freihandform: Form 115">
              <a:extLst>
                <a:ext uri="{FF2B5EF4-FFF2-40B4-BE49-F238E27FC236}">
                  <a16:creationId xmlns:a16="http://schemas.microsoft.com/office/drawing/2014/main" id="{BDDCFC0E-B48C-4D77-AD25-DFB46F19C3AD}"/>
                </a:ext>
              </a:extLst>
            </p:cNvPr>
            <p:cNvSpPr/>
            <p:nvPr/>
          </p:nvSpPr>
          <p:spPr>
            <a:xfrm>
              <a:off x="6159955" y="1610404"/>
              <a:ext cx="132426" cy="178260"/>
            </a:xfrm>
            <a:custGeom>
              <a:avLst/>
              <a:gdLst>
                <a:gd name="connsiteX0" fmla="*/ 85150 w 132426"/>
                <a:gd name="connsiteY0" fmla="*/ 48436 h 178260"/>
                <a:gd name="connsiteX1" fmla="*/ 43307 w 132426"/>
                <a:gd name="connsiteY1" fmla="*/ 85307 h 178260"/>
                <a:gd name="connsiteX2" fmla="*/ 34153 w 132426"/>
                <a:gd name="connsiteY2" fmla="*/ 85135 h 178260"/>
                <a:gd name="connsiteX3" fmla="*/ 34153 w 132426"/>
                <a:gd name="connsiteY3" fmla="*/ 12393 h 178260"/>
                <a:gd name="connsiteX4" fmla="*/ 85150 w 132426"/>
                <a:gd name="connsiteY4" fmla="*/ 48436 h 178260"/>
                <a:gd name="connsiteX5" fmla="*/ 92637 w 132426"/>
                <a:gd name="connsiteY5" fmla="*/ 177919 h 178260"/>
                <a:gd name="connsiteX6" fmla="*/ 132270 w 132426"/>
                <a:gd name="connsiteY6" fmla="*/ 177919 h 178260"/>
                <a:gd name="connsiteX7" fmla="*/ 77578 w 132426"/>
                <a:gd name="connsiteY7" fmla="*/ 89774 h 178260"/>
                <a:gd name="connsiteX8" fmla="*/ 117202 w 132426"/>
                <a:gd name="connsiteY8" fmla="*/ 42406 h 178260"/>
                <a:gd name="connsiteX9" fmla="*/ 100581 w 132426"/>
                <a:gd name="connsiteY9" fmla="*/ 8421 h 178260"/>
                <a:gd name="connsiteX10" fmla="*/ 56356 w 132426"/>
                <a:gd name="connsiteY10" fmla="*/ -342 h 178260"/>
                <a:gd name="connsiteX11" fmla="*/ -156 w 132426"/>
                <a:gd name="connsiteY11" fmla="*/ -342 h 178260"/>
                <a:gd name="connsiteX12" fmla="*/ -156 w 132426"/>
                <a:gd name="connsiteY12" fmla="*/ 177919 h 178260"/>
                <a:gd name="connsiteX13" fmla="*/ 34163 w 132426"/>
                <a:gd name="connsiteY13" fmla="*/ 177919 h 178260"/>
                <a:gd name="connsiteX14" fmla="*/ 34163 w 132426"/>
                <a:gd name="connsiteY14" fmla="*/ 95003 h 178260"/>
                <a:gd name="connsiteX15" fmla="*/ 44831 w 132426"/>
                <a:gd name="connsiteY15" fmla="*/ 94984 h 178260"/>
                <a:gd name="connsiteX16" fmla="*/ 92637 w 132426"/>
                <a:gd name="connsiteY16" fmla="*/ 177919 h 178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2426" h="178260">
                  <a:moveTo>
                    <a:pt x="85150" y="48436"/>
                  </a:moveTo>
                  <a:cubicBezTo>
                    <a:pt x="85150" y="72639"/>
                    <a:pt x="76568" y="85364"/>
                    <a:pt x="43307" y="85307"/>
                  </a:cubicBezTo>
                  <a:cubicBezTo>
                    <a:pt x="41516" y="85307"/>
                    <a:pt x="36201" y="85402"/>
                    <a:pt x="34153" y="85135"/>
                  </a:cubicBezTo>
                  <a:lnTo>
                    <a:pt x="34153" y="12393"/>
                  </a:lnTo>
                  <a:cubicBezTo>
                    <a:pt x="72844" y="12126"/>
                    <a:pt x="85150" y="18060"/>
                    <a:pt x="85150" y="48436"/>
                  </a:cubicBezTo>
                  <a:close/>
                  <a:moveTo>
                    <a:pt x="92637" y="177919"/>
                  </a:moveTo>
                  <a:lnTo>
                    <a:pt x="132270" y="177919"/>
                  </a:lnTo>
                  <a:cubicBezTo>
                    <a:pt x="113601" y="148820"/>
                    <a:pt x="93942" y="118873"/>
                    <a:pt x="77578" y="89774"/>
                  </a:cubicBezTo>
                  <a:cubicBezTo>
                    <a:pt x="102886" y="83335"/>
                    <a:pt x="117202" y="67371"/>
                    <a:pt x="117202" y="42406"/>
                  </a:cubicBezTo>
                  <a:cubicBezTo>
                    <a:pt x="117202" y="27205"/>
                    <a:pt x="110810" y="15879"/>
                    <a:pt x="100581" y="8421"/>
                  </a:cubicBezTo>
                  <a:cubicBezTo>
                    <a:pt x="91637" y="1982"/>
                    <a:pt x="82178" y="-342"/>
                    <a:pt x="56356" y="-342"/>
                  </a:cubicBezTo>
                  <a:lnTo>
                    <a:pt x="-156" y="-342"/>
                  </a:lnTo>
                  <a:lnTo>
                    <a:pt x="-156" y="177919"/>
                  </a:lnTo>
                  <a:lnTo>
                    <a:pt x="34163" y="177919"/>
                  </a:lnTo>
                  <a:lnTo>
                    <a:pt x="34163" y="95003"/>
                  </a:lnTo>
                  <a:lnTo>
                    <a:pt x="44831" y="94984"/>
                  </a:lnTo>
                  <a:lnTo>
                    <a:pt x="92637" y="17791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17" name="Freihandform: Form 116">
              <a:extLst>
                <a:ext uri="{FF2B5EF4-FFF2-40B4-BE49-F238E27FC236}">
                  <a16:creationId xmlns:a16="http://schemas.microsoft.com/office/drawing/2014/main" id="{806ABB32-EB93-4CC6-B505-2D89BC95A767}"/>
                </a:ext>
              </a:extLst>
            </p:cNvPr>
            <p:cNvSpPr/>
            <p:nvPr/>
          </p:nvSpPr>
          <p:spPr>
            <a:xfrm>
              <a:off x="5670341" y="1610287"/>
              <a:ext cx="129063" cy="178393"/>
            </a:xfrm>
            <a:custGeom>
              <a:avLst/>
              <a:gdLst>
                <a:gd name="connsiteX0" fmla="*/ 34334 w 129063"/>
                <a:gd name="connsiteY0" fmla="*/ 90241 h 178393"/>
                <a:gd name="connsiteX1" fmla="*/ 53556 w 129063"/>
                <a:gd name="connsiteY1" fmla="*/ 90241 h 178393"/>
                <a:gd name="connsiteX2" fmla="*/ 89998 w 129063"/>
                <a:gd name="connsiteY2" fmla="*/ 128169 h 178393"/>
                <a:gd name="connsiteX3" fmla="*/ 57965 w 129063"/>
                <a:gd name="connsiteY3" fmla="*/ 164841 h 178393"/>
                <a:gd name="connsiteX4" fmla="*/ 34334 w 129063"/>
                <a:gd name="connsiteY4" fmla="*/ 164803 h 178393"/>
                <a:gd name="connsiteX5" fmla="*/ 34334 w 129063"/>
                <a:gd name="connsiteY5" fmla="*/ 90241 h 178393"/>
                <a:gd name="connsiteX6" fmla="*/ 88626 w 129063"/>
                <a:gd name="connsiteY6" fmla="*/ 44702 h 178393"/>
                <a:gd name="connsiteX7" fmla="*/ 54384 w 129063"/>
                <a:gd name="connsiteY7" fmla="*/ 77849 h 178393"/>
                <a:gd name="connsiteX8" fmla="*/ 34429 w 129063"/>
                <a:gd name="connsiteY8" fmla="*/ 77849 h 178393"/>
                <a:gd name="connsiteX9" fmla="*/ 34429 w 129063"/>
                <a:gd name="connsiteY9" fmla="*/ 12479 h 178393"/>
                <a:gd name="connsiteX10" fmla="*/ 55746 w 129063"/>
                <a:gd name="connsiteY10" fmla="*/ 12479 h 178393"/>
                <a:gd name="connsiteX11" fmla="*/ 88626 w 129063"/>
                <a:gd name="connsiteY11" fmla="*/ 44702 h 178393"/>
                <a:gd name="connsiteX12" fmla="*/ -156 w 129063"/>
                <a:gd name="connsiteY12" fmla="*/ -342 h 178393"/>
                <a:gd name="connsiteX13" fmla="*/ -156 w 129063"/>
                <a:gd name="connsiteY13" fmla="*/ 178033 h 178393"/>
                <a:gd name="connsiteX14" fmla="*/ 66576 w 129063"/>
                <a:gd name="connsiteY14" fmla="*/ 178052 h 178393"/>
                <a:gd name="connsiteX15" fmla="*/ 128908 w 129063"/>
                <a:gd name="connsiteY15" fmla="*/ 126369 h 178393"/>
                <a:gd name="connsiteX16" fmla="*/ 80635 w 129063"/>
                <a:gd name="connsiteY16" fmla="*/ 82945 h 178393"/>
                <a:gd name="connsiteX17" fmla="*/ 124345 w 129063"/>
                <a:gd name="connsiteY17" fmla="*/ 39787 h 178393"/>
                <a:gd name="connsiteX18" fmla="*/ 70177 w 129063"/>
                <a:gd name="connsiteY18" fmla="*/ -266 h 178393"/>
                <a:gd name="connsiteX19" fmla="*/ -156 w 129063"/>
                <a:gd name="connsiteY19" fmla="*/ -342 h 178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9063" h="178393">
                  <a:moveTo>
                    <a:pt x="34334" y="90241"/>
                  </a:moveTo>
                  <a:lnTo>
                    <a:pt x="53556" y="90241"/>
                  </a:lnTo>
                  <a:cubicBezTo>
                    <a:pt x="75006" y="90241"/>
                    <a:pt x="89998" y="104138"/>
                    <a:pt x="89998" y="128169"/>
                  </a:cubicBezTo>
                  <a:cubicBezTo>
                    <a:pt x="89998" y="150658"/>
                    <a:pt x="73787" y="164841"/>
                    <a:pt x="57965" y="164841"/>
                  </a:cubicBezTo>
                  <a:lnTo>
                    <a:pt x="34334" y="164803"/>
                  </a:lnTo>
                  <a:lnTo>
                    <a:pt x="34334" y="90241"/>
                  </a:lnTo>
                  <a:close/>
                  <a:moveTo>
                    <a:pt x="88626" y="44702"/>
                  </a:moveTo>
                  <a:cubicBezTo>
                    <a:pt x="88626" y="66676"/>
                    <a:pt x="69672" y="77849"/>
                    <a:pt x="54384" y="77849"/>
                  </a:cubicBezTo>
                  <a:lnTo>
                    <a:pt x="34429" y="77849"/>
                  </a:lnTo>
                  <a:lnTo>
                    <a:pt x="34429" y="12479"/>
                  </a:lnTo>
                  <a:lnTo>
                    <a:pt x="55746" y="12479"/>
                  </a:lnTo>
                  <a:cubicBezTo>
                    <a:pt x="76930" y="12479"/>
                    <a:pt x="88626" y="28166"/>
                    <a:pt x="88626" y="44702"/>
                  </a:cubicBezTo>
                  <a:close/>
                  <a:moveTo>
                    <a:pt x="-156" y="-342"/>
                  </a:moveTo>
                  <a:lnTo>
                    <a:pt x="-156" y="178033"/>
                  </a:lnTo>
                  <a:lnTo>
                    <a:pt x="66576" y="178052"/>
                  </a:lnTo>
                  <a:cubicBezTo>
                    <a:pt x="98494" y="178052"/>
                    <a:pt x="128908" y="163317"/>
                    <a:pt x="128908" y="126369"/>
                  </a:cubicBezTo>
                  <a:cubicBezTo>
                    <a:pt x="128908" y="95099"/>
                    <a:pt x="96999" y="83726"/>
                    <a:pt x="80635" y="82945"/>
                  </a:cubicBezTo>
                  <a:cubicBezTo>
                    <a:pt x="97266" y="79839"/>
                    <a:pt x="124345" y="67952"/>
                    <a:pt x="124345" y="39787"/>
                  </a:cubicBezTo>
                  <a:cubicBezTo>
                    <a:pt x="124345" y="11622"/>
                    <a:pt x="107219" y="-542"/>
                    <a:pt x="70177" y="-266"/>
                  </a:cubicBezTo>
                  <a:lnTo>
                    <a:pt x="-156" y="-3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18" name="Freihandform: Form 117">
              <a:extLst>
                <a:ext uri="{FF2B5EF4-FFF2-40B4-BE49-F238E27FC236}">
                  <a16:creationId xmlns:a16="http://schemas.microsoft.com/office/drawing/2014/main" id="{B97286F1-51B4-43A1-81CE-38F8B27AF2B2}"/>
                </a:ext>
              </a:extLst>
            </p:cNvPr>
            <p:cNvSpPr/>
            <p:nvPr/>
          </p:nvSpPr>
          <p:spPr>
            <a:xfrm>
              <a:off x="7033768" y="1361045"/>
              <a:ext cx="26861" cy="26861"/>
            </a:xfrm>
            <a:custGeom>
              <a:avLst/>
              <a:gdLst>
                <a:gd name="connsiteX0" fmla="*/ -156 w 26860"/>
                <a:gd name="connsiteY0" fmla="*/ 13088 h 26860"/>
                <a:gd name="connsiteX1" fmla="*/ 13274 w 26860"/>
                <a:gd name="connsiteY1" fmla="*/ -342 h 26860"/>
                <a:gd name="connsiteX2" fmla="*/ 26705 w 26860"/>
                <a:gd name="connsiteY2" fmla="*/ 13088 h 26860"/>
                <a:gd name="connsiteX3" fmla="*/ 13274 w 26860"/>
                <a:gd name="connsiteY3" fmla="*/ 26519 h 26860"/>
                <a:gd name="connsiteX4" fmla="*/ -156 w 26860"/>
                <a:gd name="connsiteY4" fmla="*/ 13088 h 26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860" h="26860">
                  <a:moveTo>
                    <a:pt x="-156" y="13088"/>
                  </a:moveTo>
                  <a:cubicBezTo>
                    <a:pt x="-156" y="5668"/>
                    <a:pt x="5864" y="-342"/>
                    <a:pt x="13274" y="-342"/>
                  </a:cubicBezTo>
                  <a:cubicBezTo>
                    <a:pt x="20694" y="-342"/>
                    <a:pt x="26705" y="5668"/>
                    <a:pt x="26705" y="13088"/>
                  </a:cubicBezTo>
                  <a:cubicBezTo>
                    <a:pt x="26705" y="20508"/>
                    <a:pt x="20694" y="26519"/>
                    <a:pt x="13274" y="26519"/>
                  </a:cubicBezTo>
                  <a:cubicBezTo>
                    <a:pt x="5864" y="26519"/>
                    <a:pt x="-156" y="20508"/>
                    <a:pt x="-156" y="13088"/>
                  </a:cubicBezTo>
                  <a:close/>
                </a:path>
              </a:pathLst>
            </a:custGeom>
            <a:grpFill/>
            <a:ln w="457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19" name="Freihandform: Form 118">
              <a:extLst>
                <a:ext uri="{FF2B5EF4-FFF2-40B4-BE49-F238E27FC236}">
                  <a16:creationId xmlns:a16="http://schemas.microsoft.com/office/drawing/2014/main" id="{DDF7784C-0FBB-43A8-BAAE-77BD793D16C8}"/>
                </a:ext>
              </a:extLst>
            </p:cNvPr>
            <p:cNvSpPr/>
            <p:nvPr/>
          </p:nvSpPr>
          <p:spPr>
            <a:xfrm>
              <a:off x="7117627" y="1361047"/>
              <a:ext cx="26861" cy="26861"/>
            </a:xfrm>
            <a:custGeom>
              <a:avLst/>
              <a:gdLst>
                <a:gd name="connsiteX0" fmla="*/ -156 w 26860"/>
                <a:gd name="connsiteY0" fmla="*/ 13088 h 26860"/>
                <a:gd name="connsiteX1" fmla="*/ 13274 w 26860"/>
                <a:gd name="connsiteY1" fmla="*/ -342 h 26860"/>
                <a:gd name="connsiteX2" fmla="*/ 26705 w 26860"/>
                <a:gd name="connsiteY2" fmla="*/ 13088 h 26860"/>
                <a:gd name="connsiteX3" fmla="*/ 13274 w 26860"/>
                <a:gd name="connsiteY3" fmla="*/ 26519 h 26860"/>
                <a:gd name="connsiteX4" fmla="*/ -156 w 26860"/>
                <a:gd name="connsiteY4" fmla="*/ 13088 h 26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860" h="26860">
                  <a:moveTo>
                    <a:pt x="-156" y="13088"/>
                  </a:moveTo>
                  <a:cubicBezTo>
                    <a:pt x="-156" y="5668"/>
                    <a:pt x="5864" y="-342"/>
                    <a:pt x="13274" y="-342"/>
                  </a:cubicBezTo>
                  <a:cubicBezTo>
                    <a:pt x="20694" y="-342"/>
                    <a:pt x="26705" y="5668"/>
                    <a:pt x="26705" y="13088"/>
                  </a:cubicBezTo>
                  <a:cubicBezTo>
                    <a:pt x="26705" y="20508"/>
                    <a:pt x="20694" y="26519"/>
                    <a:pt x="13274" y="26519"/>
                  </a:cubicBezTo>
                  <a:cubicBezTo>
                    <a:pt x="5864" y="26519"/>
                    <a:pt x="-156" y="20508"/>
                    <a:pt x="-156" y="13088"/>
                  </a:cubicBezTo>
                  <a:close/>
                </a:path>
              </a:pathLst>
            </a:custGeom>
            <a:grpFill/>
            <a:ln w="457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20" name="Freihandform: Form 119">
              <a:extLst>
                <a:ext uri="{FF2B5EF4-FFF2-40B4-BE49-F238E27FC236}">
                  <a16:creationId xmlns:a16="http://schemas.microsoft.com/office/drawing/2014/main" id="{219EA8AB-2E98-4EC5-B077-76A199E371E1}"/>
                </a:ext>
              </a:extLst>
            </p:cNvPr>
            <p:cNvSpPr/>
            <p:nvPr/>
          </p:nvSpPr>
          <p:spPr>
            <a:xfrm>
              <a:off x="7015441" y="1374991"/>
              <a:ext cx="147952" cy="178354"/>
            </a:xfrm>
            <a:custGeom>
              <a:avLst/>
              <a:gdLst>
                <a:gd name="connsiteX0" fmla="*/ 41040 w 147952"/>
                <a:gd name="connsiteY0" fmla="*/ 110796 h 178355"/>
                <a:gd name="connsiteX1" fmla="*/ 86331 w 147952"/>
                <a:gd name="connsiteY1" fmla="*/ 110796 h 178355"/>
                <a:gd name="connsiteX2" fmla="*/ 64243 w 147952"/>
                <a:gd name="connsiteY2" fmla="*/ 44188 h 178355"/>
                <a:gd name="connsiteX3" fmla="*/ 41040 w 147952"/>
                <a:gd name="connsiteY3" fmla="*/ 110796 h 178355"/>
                <a:gd name="connsiteX4" fmla="*/ 82950 w 147952"/>
                <a:gd name="connsiteY4" fmla="*/ -342 h 178355"/>
                <a:gd name="connsiteX5" fmla="*/ 65357 w 147952"/>
                <a:gd name="connsiteY5" fmla="*/ -342 h 178355"/>
                <a:gd name="connsiteX6" fmla="*/ -156 w 147952"/>
                <a:gd name="connsiteY6" fmla="*/ 178014 h 178355"/>
                <a:gd name="connsiteX7" fmla="*/ 16532 w 147952"/>
                <a:gd name="connsiteY7" fmla="*/ 178014 h 178355"/>
                <a:gd name="connsiteX8" fmla="*/ 36782 w 147952"/>
                <a:gd name="connsiteY8" fmla="*/ 123293 h 178355"/>
                <a:gd name="connsiteX9" fmla="*/ 90960 w 147952"/>
                <a:gd name="connsiteY9" fmla="*/ 123293 h 178355"/>
                <a:gd name="connsiteX10" fmla="*/ 107648 w 147952"/>
                <a:gd name="connsiteY10" fmla="*/ 178014 h 178355"/>
                <a:gd name="connsiteX11" fmla="*/ 147796 w 147952"/>
                <a:gd name="connsiteY11" fmla="*/ 178014 h 178355"/>
                <a:gd name="connsiteX12" fmla="*/ 82950 w 147952"/>
                <a:gd name="connsiteY12" fmla="*/ -342 h 178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7952" h="178355">
                  <a:moveTo>
                    <a:pt x="41040" y="110796"/>
                  </a:moveTo>
                  <a:lnTo>
                    <a:pt x="86331" y="110796"/>
                  </a:lnTo>
                  <a:cubicBezTo>
                    <a:pt x="79597" y="89898"/>
                    <a:pt x="71672" y="64314"/>
                    <a:pt x="64243" y="44188"/>
                  </a:cubicBezTo>
                  <a:cubicBezTo>
                    <a:pt x="56232" y="67886"/>
                    <a:pt x="50717" y="84078"/>
                    <a:pt x="41040" y="110796"/>
                  </a:cubicBezTo>
                  <a:close/>
                  <a:moveTo>
                    <a:pt x="82950" y="-342"/>
                  </a:moveTo>
                  <a:lnTo>
                    <a:pt x="65357" y="-342"/>
                  </a:lnTo>
                  <a:lnTo>
                    <a:pt x="-156" y="178014"/>
                  </a:lnTo>
                  <a:lnTo>
                    <a:pt x="16532" y="178014"/>
                  </a:lnTo>
                  <a:lnTo>
                    <a:pt x="36782" y="123293"/>
                  </a:lnTo>
                  <a:lnTo>
                    <a:pt x="90960" y="123293"/>
                  </a:lnTo>
                  <a:lnTo>
                    <a:pt x="107648" y="178014"/>
                  </a:lnTo>
                  <a:lnTo>
                    <a:pt x="147796" y="178014"/>
                  </a:lnTo>
                  <a:lnTo>
                    <a:pt x="82950" y="-3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pic>
        <p:nvPicPr>
          <p:cNvPr id="4" name="Grafik 3">
            <a:extLst>
              <a:ext uri="{FF2B5EF4-FFF2-40B4-BE49-F238E27FC236}">
                <a16:creationId xmlns:a16="http://schemas.microsoft.com/office/drawing/2014/main" id="{9058980D-213E-F6AF-DED7-85DEE7DC56C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40197" y="404813"/>
            <a:ext cx="1335739" cy="5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805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_BH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72AA9AF9-C1E4-45D7-81EE-22A40C9977F1}"/>
              </a:ext>
            </a:extLst>
          </p:cNvPr>
          <p:cNvSpPr/>
          <p:nvPr userDrawn="1"/>
        </p:nvSpPr>
        <p:spPr>
          <a:xfrm>
            <a:off x="1" y="61999"/>
            <a:ext cx="12192000" cy="67897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E8B9819-F136-4869-839D-BB089F223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48555" y="1397592"/>
            <a:ext cx="7092583" cy="776288"/>
          </a:xfrm>
        </p:spPr>
        <p:txBody>
          <a:bodyPr/>
          <a:lstStyle>
            <a:lvl1pPr>
              <a:defRPr sz="2800"/>
            </a:lvl1pPr>
          </a:lstStyle>
          <a:p>
            <a:r>
              <a:rPr lang="de-DE"/>
              <a:t>Professoren Lorem</a:t>
            </a:r>
            <a:br>
              <a:rPr lang="de-DE"/>
            </a:br>
            <a:r>
              <a:rPr lang="de-DE"/>
              <a:t>Zweite Zeile Ipsum</a:t>
            </a:r>
            <a:endParaRPr lang="en-US"/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B9E3A918-C7A3-4B04-91C1-386B3A47E83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68262"/>
            <a:ext cx="4114800" cy="6789738"/>
          </a:xfrm>
          <a:solidFill>
            <a:srgbClr val="E7B2C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 </a:t>
            </a:r>
            <a:endParaRPr lang="en-US"/>
          </a:p>
        </p:txBody>
      </p:sp>
      <p:sp>
        <p:nvSpPr>
          <p:cNvPr id="39" name="Textplatzhalter 38">
            <a:extLst>
              <a:ext uri="{FF2B5EF4-FFF2-40B4-BE49-F238E27FC236}">
                <a16:creationId xmlns:a16="http://schemas.microsoft.com/office/drawing/2014/main" id="{7CB5CBC7-4143-4DEA-8809-9B114E002A77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4548557" y="2385194"/>
            <a:ext cx="7092583" cy="494571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Untertitel </a:t>
            </a:r>
            <a:r>
              <a:rPr lang="de-DE" dirty="0" err="1"/>
              <a:t>Lorem</a:t>
            </a:r>
            <a:br>
              <a:rPr lang="de-DE" dirty="0"/>
            </a:br>
            <a:r>
              <a:rPr lang="de-DE" dirty="0"/>
              <a:t>Zweite Zeile Ipsum</a:t>
            </a:r>
            <a:endParaRPr lang="en-US" dirty="0"/>
          </a:p>
        </p:txBody>
      </p:sp>
      <p:sp>
        <p:nvSpPr>
          <p:cNvPr id="134" name="Rechteck 133">
            <a:extLst>
              <a:ext uri="{FF2B5EF4-FFF2-40B4-BE49-F238E27FC236}">
                <a16:creationId xmlns:a16="http://schemas.microsoft.com/office/drawing/2014/main" id="{5160DD39-B6E4-4C35-9F28-B07F49DEFDF7}"/>
              </a:ext>
            </a:extLst>
          </p:cNvPr>
          <p:cNvSpPr/>
          <p:nvPr userDrawn="1"/>
        </p:nvSpPr>
        <p:spPr>
          <a:xfrm>
            <a:off x="0" y="0"/>
            <a:ext cx="12192000" cy="682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136" name="Gerader Verbinder 135">
            <a:extLst>
              <a:ext uri="{FF2B5EF4-FFF2-40B4-BE49-F238E27FC236}">
                <a16:creationId xmlns:a16="http://schemas.microsoft.com/office/drawing/2014/main" id="{19B33EA7-9CE8-493B-9082-0F747F82D6A2}"/>
              </a:ext>
            </a:extLst>
          </p:cNvPr>
          <p:cNvCxnSpPr>
            <a:cxnSpLocks/>
          </p:cNvCxnSpPr>
          <p:nvPr userDrawn="1"/>
        </p:nvCxnSpPr>
        <p:spPr>
          <a:xfrm>
            <a:off x="4548555" y="1238116"/>
            <a:ext cx="708659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Gerader Verbinder 137">
            <a:extLst>
              <a:ext uri="{FF2B5EF4-FFF2-40B4-BE49-F238E27FC236}">
                <a16:creationId xmlns:a16="http://schemas.microsoft.com/office/drawing/2014/main" id="{0A45966A-13AC-43DE-93A7-08E0DE51F97A}"/>
              </a:ext>
            </a:extLst>
          </p:cNvPr>
          <p:cNvCxnSpPr>
            <a:cxnSpLocks/>
          </p:cNvCxnSpPr>
          <p:nvPr userDrawn="1"/>
        </p:nvCxnSpPr>
        <p:spPr>
          <a:xfrm>
            <a:off x="4548554" y="1238116"/>
            <a:ext cx="7092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>
            <a:extLst>
              <a:ext uri="{FF2B5EF4-FFF2-40B4-BE49-F238E27FC236}">
                <a16:creationId xmlns:a16="http://schemas.microsoft.com/office/drawing/2014/main" id="{7287DD24-7F43-8F49-AFFE-AFAD121B633C}"/>
              </a:ext>
            </a:extLst>
          </p:cNvPr>
          <p:cNvSpPr txBox="1"/>
          <p:nvPr userDrawn="1"/>
        </p:nvSpPr>
        <p:spPr>
          <a:xfrm>
            <a:off x="4548554" y="3047093"/>
            <a:ext cx="7086600" cy="315418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de-DE" sz="1200" b="1" dirty="0">
                <a:solidFill>
                  <a:schemeClr val="accent3">
                    <a:lumMod val="75000"/>
                  </a:schemeClr>
                </a:solidFill>
              </a:rPr>
              <a:t>Prof. Dr. Björn Häckel</a:t>
            </a:r>
          </a:p>
          <a:p>
            <a:pPr lvl="0"/>
            <a:endParaRPr lang="de-DE" sz="1200" b="0" dirty="0">
              <a:solidFill>
                <a:schemeClr val="accent3">
                  <a:lumMod val="75000"/>
                </a:schemeClr>
              </a:solidFill>
            </a:endParaRPr>
          </a:p>
          <a:p>
            <a:pPr lvl="0"/>
            <a:r>
              <a:rPr lang="de-DE" sz="1200" b="0" kern="1200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FIM </a:t>
            </a:r>
            <a:r>
              <a:rPr lang="de-DE" sz="1200" b="0" dirty="0">
                <a:solidFill>
                  <a:schemeClr val="accent3">
                    <a:lumMod val="75000"/>
                  </a:schemeClr>
                </a:solidFill>
              </a:rPr>
              <a:t>Forschungsinstitut für Informationsmanagement</a:t>
            </a:r>
          </a:p>
          <a:p>
            <a:pPr lvl="0"/>
            <a:endParaRPr lang="de-DE" sz="1200" b="0" dirty="0">
              <a:solidFill>
                <a:schemeClr val="accent3">
                  <a:lumMod val="75000"/>
                </a:schemeClr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dirty="0">
                <a:solidFill>
                  <a:srgbClr val="4B4B4B"/>
                </a:solidFill>
              </a:rPr>
              <a:t>Fraunhofer-Institut für Angewandte Informationstechnik FIT,</a:t>
            </a:r>
          </a:p>
          <a:p>
            <a:pPr lvl="0"/>
            <a:r>
              <a:rPr lang="de-DE" sz="1200" b="0" dirty="0">
                <a:solidFill>
                  <a:srgbClr val="4B4B4B"/>
                </a:solidFill>
              </a:rPr>
              <a:t>Institutsteil Wirtschaftsinformatik </a:t>
            </a:r>
          </a:p>
          <a:p>
            <a:pPr lvl="0"/>
            <a:endParaRPr lang="de-DE" sz="1200" b="1" dirty="0">
              <a:solidFill>
                <a:schemeClr val="accent3">
                  <a:lumMod val="75000"/>
                </a:schemeClr>
              </a:solidFill>
            </a:endParaRPr>
          </a:p>
          <a:p>
            <a:pPr lvl="0"/>
            <a:r>
              <a:rPr lang="de-DE" sz="1200" b="0" dirty="0">
                <a:solidFill>
                  <a:srgbClr val="4B4B4B"/>
                </a:solidFill>
              </a:rPr>
              <a:t>Technische Hochschule Augsburg,</a:t>
            </a:r>
            <a:br>
              <a:rPr lang="de-DE" sz="1200" b="0" dirty="0">
                <a:solidFill>
                  <a:srgbClr val="4B4B4B"/>
                </a:solidFill>
              </a:rPr>
            </a:br>
            <a:r>
              <a:rPr lang="de-DE" sz="1200" b="0" dirty="0">
                <a:solidFill>
                  <a:srgbClr val="4B4B4B"/>
                </a:solidFill>
              </a:rPr>
              <a:t>Fakultät für Informatik,</a:t>
            </a:r>
          </a:p>
          <a:p>
            <a:pPr lvl="0"/>
            <a:r>
              <a:rPr lang="de-DE" sz="1200" b="0" dirty="0">
                <a:solidFill>
                  <a:srgbClr val="4B4B4B"/>
                </a:solidFill>
              </a:rPr>
              <a:t>Professur für Digitale Wertschöpfungsnetze</a:t>
            </a:r>
          </a:p>
          <a:p>
            <a:pPr lvl="0"/>
            <a:r>
              <a:rPr lang="de-DE" sz="1200" b="0" dirty="0">
                <a:solidFill>
                  <a:srgbClr val="4B4B4B"/>
                </a:solidFill>
              </a:rPr>
              <a:t>Technologietransferzentrum Data Analytics</a:t>
            </a:r>
          </a:p>
          <a:p>
            <a:pPr lvl="0"/>
            <a:endParaRPr lang="de-DE" sz="1200" b="1" dirty="0">
              <a:solidFill>
                <a:schemeClr val="accent3">
                  <a:lumMod val="75000"/>
                </a:schemeClr>
              </a:solidFill>
            </a:endParaRPr>
          </a:p>
          <a:p>
            <a:pPr lvl="0"/>
            <a:endParaRPr lang="de-DE" sz="1200" b="1" dirty="0">
              <a:solidFill>
                <a:schemeClr val="accent3">
                  <a:lumMod val="75000"/>
                </a:schemeClr>
              </a:solidFill>
            </a:endParaRPr>
          </a:p>
          <a:p>
            <a:pPr lvl="0"/>
            <a:endParaRPr lang="de-DE" sz="1200" b="1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 algn="l">
              <a:buNone/>
            </a:pPr>
            <a:endParaRPr lang="de-DE" sz="12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9756C75C-8B46-4F12-921A-202CF59EC07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504329" y="6405705"/>
            <a:ext cx="250152" cy="250152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8541DE81-9FFD-4904-9D0D-0ADED0F74FD4}"/>
              </a:ext>
            </a:extLst>
          </p:cNvPr>
          <p:cNvSpPr txBox="1"/>
          <p:nvPr userDrawn="1"/>
        </p:nvSpPr>
        <p:spPr>
          <a:xfrm>
            <a:off x="4846560" y="6436157"/>
            <a:ext cx="5200016" cy="189249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ctr">
            <a:noAutofit/>
          </a:bodyPr>
          <a:lstStyle/>
          <a:p>
            <a:pPr marL="0" marR="0" lvl="0" indent="0" algn="l" defTabSz="74295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kern="1200" noProof="0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Augsburg      Bayreuth      Frankfurt      München      Stuttgart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64B010E4-5C4A-4D13-A539-05C451E4D67D}"/>
              </a:ext>
            </a:extLst>
          </p:cNvPr>
          <p:cNvSpPr txBox="1"/>
          <p:nvPr userDrawn="1"/>
        </p:nvSpPr>
        <p:spPr>
          <a:xfrm>
            <a:off x="4548554" y="5437050"/>
            <a:ext cx="3364380" cy="365668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lvl="0"/>
            <a:r>
              <a:rPr lang="de-DE" sz="1200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www.fim-rc.de</a:t>
            </a:r>
            <a:endParaRPr lang="de-DE" sz="1200">
              <a:solidFill>
                <a:schemeClr val="tx2"/>
              </a:solidFill>
            </a:endParaRPr>
          </a:p>
          <a:p>
            <a:pPr lvl="0"/>
            <a:r>
              <a:rPr lang="de-DE" sz="1200">
                <a:solidFill>
                  <a:schemeClr val="tx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www.wirtschaftsinformatik.fraunhofer.de</a:t>
            </a:r>
            <a:endParaRPr lang="de-DE" sz="1400">
              <a:solidFill>
                <a:schemeClr val="tx2"/>
              </a:solidFill>
            </a:endParaRP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B1D7EE44-DA25-4D16-9343-B456EA3FE77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46568" y="416455"/>
            <a:ext cx="1490668" cy="408233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8E95E502-DD79-B09C-D859-6AC2301355D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48554" y="414113"/>
            <a:ext cx="1335739" cy="5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48758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tartseite mi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bk object 16"/>
          <p:cNvSpPr/>
          <p:nvPr userDrawn="1"/>
        </p:nvSpPr>
        <p:spPr>
          <a:xfrm>
            <a:off x="0" y="1246173"/>
            <a:ext cx="12193344" cy="0"/>
          </a:xfrm>
          <a:custGeom>
            <a:avLst/>
            <a:gdLst/>
            <a:ahLst/>
            <a:cxnLst/>
            <a:rect l="l" t="t" r="r" b="b"/>
            <a:pathLst>
              <a:path w="11520170">
                <a:moveTo>
                  <a:pt x="0" y="0"/>
                </a:moveTo>
                <a:lnTo>
                  <a:pt x="11520004" y="0"/>
                </a:lnTo>
              </a:path>
            </a:pathLst>
          </a:custGeom>
          <a:ln w="27000">
            <a:solidFill>
              <a:srgbClr val="009260"/>
            </a:solidFill>
          </a:ln>
        </p:spPr>
        <p:txBody>
          <a:bodyPr wrap="square" lIns="0" tIns="0" rIns="0" bIns="0" rtlCol="0"/>
          <a:lstStyle/>
          <a:p>
            <a:endParaRPr sz="1904"/>
          </a:p>
        </p:txBody>
      </p:sp>
      <p:pic>
        <p:nvPicPr>
          <p:cNvPr id="48" name="Picture 2" descr="Logo of the University of Bayreuth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6678" y="366073"/>
            <a:ext cx="1773160" cy="545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platzhalter 138"/>
          <p:cNvSpPr>
            <a:spLocks noGrp="1"/>
          </p:cNvSpPr>
          <p:nvPr>
            <p:ph type="body" sz="quarter" idx="13" hasCustomPrompt="1"/>
          </p:nvPr>
        </p:nvSpPr>
        <p:spPr>
          <a:xfrm>
            <a:off x="5784514" y="3276996"/>
            <a:ext cx="4223389" cy="260449"/>
          </a:xfrm>
        </p:spPr>
        <p:txBody>
          <a:bodyPr/>
          <a:lstStyle>
            <a:lvl1pPr marL="13434">
              <a:lnSpc>
                <a:spcPct val="100000"/>
              </a:lnSpc>
              <a:defRPr sz="1692">
                <a:latin typeface="Minion Pro" panose="02040503050306020203" pitchFamily="18" charset="0"/>
              </a:defRPr>
            </a:lvl1pPr>
          </a:lstStyle>
          <a:p>
            <a:pPr marL="12700">
              <a:lnSpc>
                <a:spcPct val="100000"/>
              </a:lnSpc>
            </a:pPr>
            <a:r>
              <a:rPr lang="de-DE" sz="1692" spc="-21" dirty="0">
                <a:solidFill>
                  <a:srgbClr val="48535A"/>
                </a:solidFill>
                <a:latin typeface="Minion Pro"/>
                <a:cs typeface="Minion Pro"/>
              </a:rPr>
              <a:t>Die</a:t>
            </a:r>
            <a:r>
              <a:rPr lang="de-DE" sz="1692" spc="-32" dirty="0">
                <a:solidFill>
                  <a:srgbClr val="48535A"/>
                </a:solidFill>
                <a:latin typeface="Minion Pro"/>
                <a:cs typeface="Minion Pro"/>
              </a:rPr>
              <a:t>n</a:t>
            </a:r>
            <a:r>
              <a:rPr lang="de-DE" sz="1692" spc="-26" dirty="0">
                <a:solidFill>
                  <a:srgbClr val="48535A"/>
                </a:solidFill>
                <a:latin typeface="Minion Pro"/>
                <a:cs typeface="Minion Pro"/>
              </a:rPr>
              <a:t>s</a:t>
            </a:r>
            <a:r>
              <a:rPr lang="de-DE" sz="1692" spc="-11" dirty="0">
                <a:solidFill>
                  <a:srgbClr val="48535A"/>
                </a:solidFill>
                <a:latin typeface="Minion Pro"/>
                <a:cs typeface="Minion Pro"/>
              </a:rPr>
              <a:t>t</a:t>
            </a:r>
            <a:r>
              <a:rPr lang="de-DE" sz="1692" spc="-26" dirty="0">
                <a:solidFill>
                  <a:srgbClr val="48535A"/>
                </a:solidFill>
                <a:latin typeface="Minion Pro"/>
                <a:cs typeface="Minion Pro"/>
              </a:rPr>
              <a:t>a</a:t>
            </a:r>
            <a:r>
              <a:rPr lang="de-DE" sz="1692" spc="-16" dirty="0">
                <a:solidFill>
                  <a:srgbClr val="48535A"/>
                </a:solidFill>
                <a:latin typeface="Minion Pro"/>
                <a:cs typeface="Minion Pro"/>
              </a:rPr>
              <a:t>g</a:t>
            </a:r>
            <a:r>
              <a:rPr lang="de-DE" sz="1692" dirty="0">
                <a:solidFill>
                  <a:srgbClr val="48535A"/>
                </a:solidFill>
                <a:latin typeface="Minion Pro"/>
                <a:cs typeface="Minion Pro"/>
              </a:rPr>
              <a:t>,</a:t>
            </a:r>
            <a:r>
              <a:rPr lang="de-DE" sz="1692" spc="-37" dirty="0">
                <a:solidFill>
                  <a:srgbClr val="48535A"/>
                </a:solidFill>
                <a:latin typeface="Minion Pro"/>
                <a:cs typeface="Minion Pro"/>
              </a:rPr>
              <a:t> </a:t>
            </a:r>
            <a:r>
              <a:rPr lang="de-DE" sz="1692" spc="-21" dirty="0">
                <a:solidFill>
                  <a:srgbClr val="48535A"/>
                </a:solidFill>
                <a:latin typeface="Minion Pro"/>
                <a:cs typeface="Minion Pro"/>
              </a:rPr>
              <a:t>24</a:t>
            </a:r>
            <a:r>
              <a:rPr lang="de-DE" sz="1692" dirty="0">
                <a:solidFill>
                  <a:srgbClr val="48535A"/>
                </a:solidFill>
                <a:latin typeface="Minion Pro"/>
                <a:cs typeface="Minion Pro"/>
              </a:rPr>
              <a:t>.</a:t>
            </a:r>
            <a:r>
              <a:rPr lang="de-DE" sz="1692" spc="-37" dirty="0">
                <a:solidFill>
                  <a:srgbClr val="48535A"/>
                </a:solidFill>
                <a:latin typeface="Minion Pro"/>
                <a:cs typeface="Minion Pro"/>
              </a:rPr>
              <a:t> </a:t>
            </a:r>
            <a:r>
              <a:rPr lang="de-DE" sz="1692" spc="-74" dirty="0">
                <a:solidFill>
                  <a:srgbClr val="48535A"/>
                </a:solidFill>
                <a:latin typeface="Minion Pro"/>
                <a:cs typeface="Minion Pro"/>
              </a:rPr>
              <a:t>J</a:t>
            </a:r>
            <a:r>
              <a:rPr lang="de-DE" sz="1692" spc="-21" dirty="0">
                <a:solidFill>
                  <a:srgbClr val="48535A"/>
                </a:solidFill>
                <a:latin typeface="Minion Pro"/>
                <a:cs typeface="Minion Pro"/>
              </a:rPr>
              <a:t>un</a:t>
            </a:r>
            <a:r>
              <a:rPr lang="de-DE" sz="1692" dirty="0">
                <a:solidFill>
                  <a:srgbClr val="48535A"/>
                </a:solidFill>
                <a:latin typeface="Minion Pro"/>
                <a:cs typeface="Minion Pro"/>
              </a:rPr>
              <a:t>i</a:t>
            </a:r>
            <a:r>
              <a:rPr lang="de-DE" sz="1692" spc="-37" dirty="0">
                <a:solidFill>
                  <a:srgbClr val="48535A"/>
                </a:solidFill>
                <a:latin typeface="Minion Pro"/>
                <a:cs typeface="Minion Pro"/>
              </a:rPr>
              <a:t> </a:t>
            </a:r>
            <a:r>
              <a:rPr lang="de-DE" sz="1692" spc="-21" dirty="0">
                <a:solidFill>
                  <a:srgbClr val="48535A"/>
                </a:solidFill>
                <a:latin typeface="Minion Pro"/>
                <a:cs typeface="Minion Pro"/>
              </a:rPr>
              <a:t>2014</a:t>
            </a:r>
            <a:r>
              <a:rPr lang="de-DE" sz="1692" dirty="0">
                <a:solidFill>
                  <a:srgbClr val="48535A"/>
                </a:solidFill>
                <a:latin typeface="Minion Pro"/>
                <a:cs typeface="Minion Pro"/>
              </a:rPr>
              <a:t>,</a:t>
            </a:r>
            <a:r>
              <a:rPr lang="de-DE" sz="1692" spc="-37" dirty="0">
                <a:solidFill>
                  <a:srgbClr val="48535A"/>
                </a:solidFill>
                <a:latin typeface="Minion Pro"/>
                <a:cs typeface="Minion Pro"/>
              </a:rPr>
              <a:t> </a:t>
            </a:r>
            <a:r>
              <a:rPr lang="de-DE" sz="1692" dirty="0">
                <a:solidFill>
                  <a:srgbClr val="48535A"/>
                </a:solidFill>
                <a:latin typeface="Minion Pro"/>
                <a:cs typeface="Minion Pro"/>
              </a:rPr>
              <a:t>H</a:t>
            </a:r>
            <a:r>
              <a:rPr lang="de-DE" sz="1692" spc="-37" dirty="0">
                <a:solidFill>
                  <a:srgbClr val="48535A"/>
                </a:solidFill>
                <a:latin typeface="Minion Pro"/>
                <a:cs typeface="Minion Pro"/>
              </a:rPr>
              <a:t> </a:t>
            </a:r>
            <a:r>
              <a:rPr lang="de-DE" sz="1692" spc="-21" dirty="0">
                <a:solidFill>
                  <a:srgbClr val="48535A"/>
                </a:solidFill>
                <a:latin typeface="Minion Pro"/>
                <a:cs typeface="Minion Pro"/>
              </a:rPr>
              <a:t>2</a:t>
            </a:r>
            <a:r>
              <a:rPr lang="de-DE" sz="1692" dirty="0">
                <a:solidFill>
                  <a:srgbClr val="48535A"/>
                </a:solidFill>
                <a:latin typeface="Minion Pro"/>
                <a:cs typeface="Minion Pro"/>
              </a:rPr>
              <a:t>4</a:t>
            </a:r>
            <a:r>
              <a:rPr lang="de-DE" sz="1692" spc="-37" dirty="0">
                <a:solidFill>
                  <a:srgbClr val="48535A"/>
                </a:solidFill>
                <a:latin typeface="Minion Pro"/>
                <a:cs typeface="Minion Pro"/>
              </a:rPr>
              <a:t> </a:t>
            </a:r>
            <a:r>
              <a:rPr lang="de-DE" sz="1692" spc="-21" dirty="0">
                <a:solidFill>
                  <a:srgbClr val="48535A"/>
                </a:solidFill>
                <a:latin typeface="Minion Pro"/>
                <a:cs typeface="Minion Pro"/>
              </a:rPr>
              <a:t>(</a:t>
            </a:r>
            <a:r>
              <a:rPr lang="de-DE" sz="1692" spc="-100" dirty="0">
                <a:solidFill>
                  <a:srgbClr val="48535A"/>
                </a:solidFill>
                <a:latin typeface="Minion Pro"/>
                <a:cs typeface="Minion Pro"/>
              </a:rPr>
              <a:t>R</a:t>
            </a:r>
            <a:r>
              <a:rPr lang="de-DE" sz="1692" dirty="0">
                <a:solidFill>
                  <a:srgbClr val="48535A"/>
                </a:solidFill>
                <a:latin typeface="Minion Pro"/>
                <a:cs typeface="Minion Pro"/>
              </a:rPr>
              <a:t>W</a:t>
            </a:r>
            <a:r>
              <a:rPr lang="de-DE" sz="1692" spc="-37" dirty="0">
                <a:solidFill>
                  <a:srgbClr val="48535A"/>
                </a:solidFill>
                <a:latin typeface="Minion Pro"/>
                <a:cs typeface="Minion Pro"/>
              </a:rPr>
              <a:t> </a:t>
            </a:r>
            <a:r>
              <a:rPr lang="de-DE" sz="1692" spc="-21" dirty="0">
                <a:solidFill>
                  <a:srgbClr val="48535A"/>
                </a:solidFill>
                <a:latin typeface="Minion Pro"/>
                <a:cs typeface="Minion Pro"/>
              </a:rPr>
              <a:t>I)</a:t>
            </a:r>
            <a:r>
              <a:rPr lang="de-DE" sz="1692" dirty="0">
                <a:solidFill>
                  <a:srgbClr val="48535A"/>
                </a:solidFill>
                <a:latin typeface="Minion Pro"/>
                <a:cs typeface="Minion Pro"/>
              </a:rPr>
              <a:t>,</a:t>
            </a:r>
            <a:r>
              <a:rPr lang="de-DE" sz="1692" spc="-37" dirty="0">
                <a:solidFill>
                  <a:srgbClr val="48535A"/>
                </a:solidFill>
                <a:latin typeface="Minion Pro"/>
                <a:cs typeface="Minion Pro"/>
              </a:rPr>
              <a:t> </a:t>
            </a:r>
            <a:r>
              <a:rPr lang="de-DE" sz="1692" spc="-21" dirty="0">
                <a:solidFill>
                  <a:srgbClr val="48535A"/>
                </a:solidFill>
                <a:latin typeface="Minion Pro"/>
                <a:cs typeface="Minion Pro"/>
              </a:rPr>
              <a:t>13.3</a:t>
            </a:r>
            <a:r>
              <a:rPr lang="de-DE" sz="1692" dirty="0">
                <a:solidFill>
                  <a:srgbClr val="48535A"/>
                </a:solidFill>
                <a:latin typeface="Minion Pro"/>
                <a:cs typeface="Minion Pro"/>
              </a:rPr>
              <a:t>0</a:t>
            </a:r>
            <a:r>
              <a:rPr lang="de-DE" sz="1692" spc="-37" dirty="0">
                <a:solidFill>
                  <a:srgbClr val="48535A"/>
                </a:solidFill>
                <a:latin typeface="Minion Pro"/>
                <a:cs typeface="Minion Pro"/>
              </a:rPr>
              <a:t> </a:t>
            </a:r>
            <a:r>
              <a:rPr lang="de-DE" sz="1692" spc="-32" dirty="0">
                <a:solidFill>
                  <a:srgbClr val="48535A"/>
                </a:solidFill>
                <a:latin typeface="Minion Pro"/>
                <a:cs typeface="Minion Pro"/>
              </a:rPr>
              <a:t>U</a:t>
            </a:r>
            <a:r>
              <a:rPr lang="de-DE" sz="1692" spc="-21" dirty="0">
                <a:solidFill>
                  <a:srgbClr val="48535A"/>
                </a:solidFill>
                <a:latin typeface="Minion Pro"/>
                <a:cs typeface="Minion Pro"/>
              </a:rPr>
              <a:t>hr</a:t>
            </a:r>
            <a:endParaRPr lang="de-DE" sz="1692" dirty="0">
              <a:latin typeface="Minion Pro"/>
              <a:cs typeface="Minion Pro"/>
            </a:endParaRPr>
          </a:p>
        </p:txBody>
      </p:sp>
      <p:sp>
        <p:nvSpPr>
          <p:cNvPr id="11" name="Textplatzhalter 138"/>
          <p:cNvSpPr>
            <a:spLocks noGrp="1"/>
          </p:cNvSpPr>
          <p:nvPr>
            <p:ph type="body" sz="quarter" idx="16" hasCustomPrompt="1"/>
          </p:nvPr>
        </p:nvSpPr>
        <p:spPr>
          <a:xfrm>
            <a:off x="1138321" y="3017573"/>
            <a:ext cx="4223389" cy="520900"/>
          </a:xfrm>
        </p:spPr>
        <p:txBody>
          <a:bodyPr/>
          <a:lstStyle>
            <a:lvl1pPr marL="13434" marR="5374">
              <a:lnSpc>
                <a:spcPct val="100000"/>
              </a:lnSpc>
              <a:defRPr lang="de-DE" sz="1692" b="0" i="0" spc="-21" dirty="0" err="1" smtClean="0">
                <a:solidFill>
                  <a:srgbClr val="48535A"/>
                </a:solidFill>
                <a:latin typeface="Minion Pro"/>
                <a:ea typeface="+mn-ea"/>
                <a:cs typeface="Minion Pro"/>
              </a:defRPr>
            </a:lvl1pPr>
          </a:lstStyle>
          <a:p>
            <a:pPr marL="12700" marR="5080">
              <a:lnSpc>
                <a:spcPct val="100000"/>
              </a:lnSpc>
            </a:pPr>
            <a:r>
              <a:rPr lang="de-DE" spc="-37" dirty="0" err="1">
                <a:solidFill>
                  <a:srgbClr val="009260"/>
                </a:solidFill>
              </a:rPr>
              <a:t>Consectetuer</a:t>
            </a:r>
            <a:r>
              <a:rPr lang="de-DE" spc="-37" dirty="0">
                <a:solidFill>
                  <a:srgbClr val="009260"/>
                </a:solidFill>
              </a:rPr>
              <a:t> </a:t>
            </a:r>
            <a:r>
              <a:rPr lang="de-DE" spc="-37" dirty="0" err="1">
                <a:solidFill>
                  <a:srgbClr val="009260"/>
                </a:solidFill>
              </a:rPr>
              <a:t>adipiscing</a:t>
            </a:r>
            <a:r>
              <a:rPr lang="de-DE" spc="-37" dirty="0">
                <a:solidFill>
                  <a:srgbClr val="009260"/>
                </a:solidFill>
              </a:rPr>
              <a:t> </a:t>
            </a:r>
            <a:r>
              <a:rPr lang="de-DE" spc="-37" dirty="0" err="1">
                <a:solidFill>
                  <a:srgbClr val="009260"/>
                </a:solidFill>
              </a:rPr>
              <a:t>elit</a:t>
            </a:r>
            <a:r>
              <a:rPr lang="de-DE" spc="-37" dirty="0">
                <a:solidFill>
                  <a:srgbClr val="009260"/>
                </a:solidFill>
              </a:rPr>
              <a:t>.</a:t>
            </a:r>
            <a:r>
              <a:rPr lang="de-DE" spc="-37" dirty="0"/>
              <a:t> </a:t>
            </a:r>
            <a:r>
              <a:rPr lang="de-DE" spc="-63" dirty="0" err="1"/>
              <a:t>A</a:t>
            </a:r>
            <a:r>
              <a:rPr lang="de-DE" dirty="0" err="1"/>
              <a:t>e</a:t>
            </a:r>
            <a:r>
              <a:rPr lang="de-DE" spc="-26" dirty="0" err="1"/>
              <a:t>n</a:t>
            </a:r>
            <a:r>
              <a:rPr lang="de-DE" spc="-11" dirty="0" err="1"/>
              <a:t>e</a:t>
            </a:r>
            <a:r>
              <a:rPr lang="de-DE" spc="-37" dirty="0" err="1"/>
              <a:t>a</a:t>
            </a:r>
            <a:r>
              <a:rPr lang="de-DE" dirty="0" err="1"/>
              <a:t>n</a:t>
            </a:r>
            <a:r>
              <a:rPr lang="de-DE" spc="-37" dirty="0"/>
              <a:t> </a:t>
            </a:r>
            <a:r>
              <a:rPr lang="de-DE" dirty="0"/>
              <a:t>c</a:t>
            </a:r>
            <a:r>
              <a:rPr lang="de-DE" spc="-42" dirty="0"/>
              <a:t>o</a:t>
            </a:r>
            <a:r>
              <a:rPr lang="de-DE" dirty="0"/>
              <a:t>m</a:t>
            </a:r>
            <a:r>
              <a:rPr lang="de-DE" spc="-26" dirty="0"/>
              <a:t>m</a:t>
            </a:r>
            <a:r>
              <a:rPr lang="de-DE" spc="-5" dirty="0"/>
              <a:t>o</a:t>
            </a:r>
            <a:r>
              <a:rPr lang="de-DE" dirty="0"/>
              <a:t>do </a:t>
            </a:r>
            <a:r>
              <a:rPr lang="de-DE" dirty="0" err="1"/>
              <a:t>lig</a:t>
            </a:r>
            <a:r>
              <a:rPr lang="de-DE" spc="-11" dirty="0" err="1"/>
              <a:t>u</a:t>
            </a:r>
            <a:r>
              <a:rPr lang="de-DE" spc="-16" dirty="0" err="1"/>
              <a:t>l</a:t>
            </a:r>
            <a:r>
              <a:rPr lang="de-DE" dirty="0" err="1"/>
              <a:t>a</a:t>
            </a:r>
            <a:r>
              <a:rPr lang="de-DE" spc="-37" dirty="0"/>
              <a:t> </a:t>
            </a:r>
            <a:r>
              <a:rPr lang="de-DE" dirty="0" err="1"/>
              <a:t>e</a:t>
            </a:r>
            <a:r>
              <a:rPr lang="de-DE" spc="-32" dirty="0" err="1"/>
              <a:t>g</a:t>
            </a:r>
            <a:r>
              <a:rPr lang="de-DE" dirty="0" err="1"/>
              <a:t>et</a:t>
            </a:r>
            <a:r>
              <a:rPr lang="de-DE" spc="-37" dirty="0"/>
              <a:t> </a:t>
            </a:r>
            <a:r>
              <a:rPr lang="de-DE" dirty="0" err="1"/>
              <a:t>d</a:t>
            </a:r>
            <a:r>
              <a:rPr lang="de-DE" spc="-32" dirty="0" err="1"/>
              <a:t>o</a:t>
            </a:r>
            <a:r>
              <a:rPr lang="de-DE" dirty="0" err="1"/>
              <a:t>l</a:t>
            </a:r>
            <a:r>
              <a:rPr lang="de-DE" spc="-42" dirty="0" err="1"/>
              <a:t>o</a:t>
            </a:r>
            <a:r>
              <a:rPr lang="de-DE" spc="-127" dirty="0" err="1"/>
              <a:t>r</a:t>
            </a:r>
            <a:r>
              <a:rPr lang="de-DE" dirty="0"/>
              <a:t>.</a:t>
            </a:r>
            <a:r>
              <a:rPr lang="de-DE" spc="-37" dirty="0"/>
              <a:t> </a:t>
            </a:r>
            <a:r>
              <a:rPr lang="de-DE" spc="-63" dirty="0" err="1"/>
              <a:t>A</a:t>
            </a:r>
            <a:r>
              <a:rPr lang="de-DE" dirty="0" err="1"/>
              <a:t>e</a:t>
            </a:r>
            <a:r>
              <a:rPr lang="de-DE" spc="-26" dirty="0" err="1"/>
              <a:t>n</a:t>
            </a:r>
            <a:r>
              <a:rPr lang="de-DE" spc="-11" dirty="0" err="1"/>
              <a:t>e</a:t>
            </a:r>
            <a:r>
              <a:rPr lang="de-DE" spc="-37" dirty="0" err="1"/>
              <a:t>a</a:t>
            </a:r>
            <a:r>
              <a:rPr lang="de-DE" dirty="0" err="1"/>
              <a:t>n</a:t>
            </a:r>
            <a:r>
              <a:rPr lang="de-DE" spc="-37" dirty="0"/>
              <a:t> </a:t>
            </a:r>
            <a:r>
              <a:rPr lang="de-DE" spc="-26" dirty="0" err="1"/>
              <a:t>mas</a:t>
            </a:r>
            <a:r>
              <a:rPr lang="de-DE" spc="-11" dirty="0" err="1"/>
              <a:t>s</a:t>
            </a:r>
            <a:r>
              <a:rPr lang="de-DE" dirty="0" err="1"/>
              <a:t>a</a:t>
            </a:r>
            <a:r>
              <a:rPr lang="de-DE" dirty="0"/>
              <a:t>.</a:t>
            </a:r>
          </a:p>
        </p:txBody>
      </p:sp>
      <p:sp>
        <p:nvSpPr>
          <p:cNvPr id="13" name="Textplatzhalter 138"/>
          <p:cNvSpPr>
            <a:spLocks noGrp="1"/>
          </p:cNvSpPr>
          <p:nvPr>
            <p:ph type="body" sz="quarter" idx="17" hasCustomPrompt="1"/>
          </p:nvPr>
        </p:nvSpPr>
        <p:spPr>
          <a:xfrm>
            <a:off x="5773390" y="3009163"/>
            <a:ext cx="4223389" cy="260449"/>
          </a:xfrm>
        </p:spPr>
        <p:txBody>
          <a:bodyPr/>
          <a:lstStyle>
            <a:lvl1pPr marL="13434" marR="5374">
              <a:lnSpc>
                <a:spcPct val="100000"/>
              </a:lnSpc>
              <a:defRPr lang="de-DE" sz="1692" b="0" i="0" spc="-21" dirty="0" err="1" smtClean="0">
                <a:solidFill>
                  <a:srgbClr val="48535A"/>
                </a:solidFill>
                <a:latin typeface="Minion Pro"/>
                <a:ea typeface="+mn-ea"/>
                <a:cs typeface="Minion Pro"/>
              </a:defRPr>
            </a:lvl1pPr>
          </a:lstStyle>
          <a:p>
            <a:pPr marL="12700" marR="5080">
              <a:lnSpc>
                <a:spcPct val="100000"/>
              </a:lnSpc>
            </a:pPr>
            <a:r>
              <a:rPr lang="de-DE" spc="-37" dirty="0">
                <a:solidFill>
                  <a:srgbClr val="009260"/>
                </a:solidFill>
              </a:rPr>
              <a:t>Prof. Dr. Stefan </a:t>
            </a:r>
            <a:r>
              <a:rPr lang="de-DE" spc="-37" dirty="0" err="1">
                <a:solidFill>
                  <a:srgbClr val="009260"/>
                </a:solidFill>
              </a:rPr>
              <a:t>Leible</a:t>
            </a:r>
            <a:endParaRPr lang="de-DE" sz="1692" dirty="0">
              <a:latin typeface="Minion Pro"/>
              <a:cs typeface="Minion Pro"/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1095533" y="1887304"/>
            <a:ext cx="10137364" cy="1058076"/>
          </a:xfrm>
        </p:spPr>
        <p:txBody>
          <a:bodyPr/>
          <a:lstStyle>
            <a:lvl1pPr>
              <a:defRPr sz="6876"/>
            </a:lvl1pPr>
          </a:lstStyle>
          <a:p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27F12D-6FD1-9F81-FB48-5D63FF2F2E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" t="40044" r="701" b="26891"/>
          <a:stretch/>
        </p:blipFill>
        <p:spPr>
          <a:xfrm>
            <a:off x="0" y="3876895"/>
            <a:ext cx="12192000" cy="27035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22B2DFC-66FA-D99C-9E1B-50EDEF5887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054" y="140202"/>
            <a:ext cx="1912910" cy="98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173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_W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72AA9AF9-C1E4-45D7-81EE-22A40C9977F1}"/>
              </a:ext>
            </a:extLst>
          </p:cNvPr>
          <p:cNvSpPr/>
          <p:nvPr userDrawn="1"/>
        </p:nvSpPr>
        <p:spPr>
          <a:xfrm>
            <a:off x="1" y="68262"/>
            <a:ext cx="12192000" cy="67897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E8B9819-F136-4869-839D-BB089F223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48555" y="1397592"/>
            <a:ext cx="7092583" cy="776288"/>
          </a:xfrm>
        </p:spPr>
        <p:txBody>
          <a:bodyPr/>
          <a:lstStyle>
            <a:lvl1pPr>
              <a:defRPr sz="2800"/>
            </a:lvl1pPr>
          </a:lstStyle>
          <a:p>
            <a:r>
              <a:rPr lang="de-DE"/>
              <a:t>Professoren Lorem</a:t>
            </a:r>
            <a:br>
              <a:rPr lang="de-DE"/>
            </a:br>
            <a:r>
              <a:rPr lang="de-DE"/>
              <a:t>Zweite Zeile Ipsum</a:t>
            </a:r>
            <a:endParaRPr lang="en-US"/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B9E3A918-C7A3-4B04-91C1-386B3A47E83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68262"/>
            <a:ext cx="4114800" cy="6789738"/>
          </a:xfrm>
          <a:solidFill>
            <a:srgbClr val="E7B2C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 </a:t>
            </a:r>
            <a:endParaRPr lang="en-US"/>
          </a:p>
        </p:txBody>
      </p:sp>
      <p:sp>
        <p:nvSpPr>
          <p:cNvPr id="39" name="Textplatzhalter 38">
            <a:extLst>
              <a:ext uri="{FF2B5EF4-FFF2-40B4-BE49-F238E27FC236}">
                <a16:creationId xmlns:a16="http://schemas.microsoft.com/office/drawing/2014/main" id="{7CB5CBC7-4143-4DEA-8809-9B114E002A77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4548557" y="2385194"/>
            <a:ext cx="7092583" cy="494571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/>
              <a:t>Untertitel Lorem</a:t>
            </a:r>
            <a:br>
              <a:rPr lang="de-DE"/>
            </a:br>
            <a:r>
              <a:rPr lang="de-DE"/>
              <a:t>Zweite Zeile Ipsum</a:t>
            </a:r>
            <a:endParaRPr lang="en-US"/>
          </a:p>
        </p:txBody>
      </p:sp>
      <p:sp>
        <p:nvSpPr>
          <p:cNvPr id="134" name="Rechteck 133">
            <a:extLst>
              <a:ext uri="{FF2B5EF4-FFF2-40B4-BE49-F238E27FC236}">
                <a16:creationId xmlns:a16="http://schemas.microsoft.com/office/drawing/2014/main" id="{5160DD39-B6E4-4C35-9F28-B07F49DEFDF7}"/>
              </a:ext>
            </a:extLst>
          </p:cNvPr>
          <p:cNvSpPr/>
          <p:nvPr userDrawn="1"/>
        </p:nvSpPr>
        <p:spPr>
          <a:xfrm>
            <a:off x="0" y="0"/>
            <a:ext cx="12192000" cy="682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136" name="Gerader Verbinder 135">
            <a:extLst>
              <a:ext uri="{FF2B5EF4-FFF2-40B4-BE49-F238E27FC236}">
                <a16:creationId xmlns:a16="http://schemas.microsoft.com/office/drawing/2014/main" id="{19B33EA7-9CE8-493B-9082-0F747F82D6A2}"/>
              </a:ext>
            </a:extLst>
          </p:cNvPr>
          <p:cNvCxnSpPr>
            <a:cxnSpLocks/>
          </p:cNvCxnSpPr>
          <p:nvPr userDrawn="1"/>
        </p:nvCxnSpPr>
        <p:spPr>
          <a:xfrm>
            <a:off x="4548555" y="1238116"/>
            <a:ext cx="708659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Gerader Verbinder 137">
            <a:extLst>
              <a:ext uri="{FF2B5EF4-FFF2-40B4-BE49-F238E27FC236}">
                <a16:creationId xmlns:a16="http://schemas.microsoft.com/office/drawing/2014/main" id="{0A45966A-13AC-43DE-93A7-08E0DE51F97A}"/>
              </a:ext>
            </a:extLst>
          </p:cNvPr>
          <p:cNvCxnSpPr>
            <a:cxnSpLocks/>
          </p:cNvCxnSpPr>
          <p:nvPr userDrawn="1"/>
        </p:nvCxnSpPr>
        <p:spPr>
          <a:xfrm>
            <a:off x="4548554" y="1238116"/>
            <a:ext cx="7092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>
            <a:extLst>
              <a:ext uri="{FF2B5EF4-FFF2-40B4-BE49-F238E27FC236}">
                <a16:creationId xmlns:a16="http://schemas.microsoft.com/office/drawing/2014/main" id="{7287DD24-7F43-8F49-AFFE-AFAD121B633C}"/>
              </a:ext>
            </a:extLst>
          </p:cNvPr>
          <p:cNvSpPr txBox="1"/>
          <p:nvPr userDrawn="1"/>
        </p:nvSpPr>
        <p:spPr>
          <a:xfrm>
            <a:off x="4548554" y="3047093"/>
            <a:ext cx="7086600" cy="315418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de-DE" sz="1200" b="1" dirty="0">
                <a:solidFill>
                  <a:schemeClr val="accent3">
                    <a:lumMod val="75000"/>
                  </a:schemeClr>
                </a:solidFill>
              </a:rPr>
              <a:t>Prof. Dr. Wolfgang Kratsch</a:t>
            </a:r>
          </a:p>
          <a:p>
            <a:pPr lvl="0"/>
            <a:endParaRPr lang="de-DE" sz="1200" b="0" dirty="0">
              <a:solidFill>
                <a:schemeClr val="accent3">
                  <a:lumMod val="75000"/>
                </a:schemeClr>
              </a:solidFill>
            </a:endParaRPr>
          </a:p>
          <a:p>
            <a:pPr lvl="0"/>
            <a:r>
              <a:rPr lang="de-DE" sz="1200" b="0" kern="1200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FIM </a:t>
            </a:r>
            <a:r>
              <a:rPr lang="de-DE" sz="1200" b="0" dirty="0">
                <a:solidFill>
                  <a:schemeClr val="accent3">
                    <a:lumMod val="75000"/>
                  </a:schemeClr>
                </a:solidFill>
              </a:rPr>
              <a:t>Forschungsinstitut für Informationsmanagement</a:t>
            </a:r>
          </a:p>
          <a:p>
            <a:pPr lvl="0"/>
            <a:endParaRPr lang="de-DE" sz="1200" b="0" dirty="0">
              <a:solidFill>
                <a:schemeClr val="accent3">
                  <a:lumMod val="75000"/>
                </a:schemeClr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dirty="0">
                <a:solidFill>
                  <a:srgbClr val="4B4B4B"/>
                </a:solidFill>
              </a:rPr>
              <a:t>Fraunhofer-Institut für Angewandte Informationstechnik FIT,</a:t>
            </a:r>
          </a:p>
          <a:p>
            <a:pPr lvl="0"/>
            <a:r>
              <a:rPr lang="de-DE" sz="1200" b="0" dirty="0">
                <a:solidFill>
                  <a:srgbClr val="4B4B4B"/>
                </a:solidFill>
              </a:rPr>
              <a:t>Institutsteil Wirtschaftsinformatik </a:t>
            </a:r>
          </a:p>
          <a:p>
            <a:pPr lvl="0"/>
            <a:endParaRPr lang="de-DE" sz="1200" b="1" dirty="0">
              <a:solidFill>
                <a:schemeClr val="accent3">
                  <a:lumMod val="75000"/>
                </a:schemeClr>
              </a:solidFill>
            </a:endParaRPr>
          </a:p>
          <a:p>
            <a:pPr lvl="0"/>
            <a:r>
              <a:rPr lang="de-DE" sz="1200" b="0" dirty="0">
                <a:solidFill>
                  <a:srgbClr val="4B4B4B"/>
                </a:solidFill>
              </a:rPr>
              <a:t>Technische Hochschule Augsburg,</a:t>
            </a:r>
          </a:p>
          <a:p>
            <a:pPr lvl="0"/>
            <a:r>
              <a:rPr lang="de-DE" sz="1200" b="0" dirty="0">
                <a:solidFill>
                  <a:srgbClr val="4B4B4B"/>
                </a:solidFill>
              </a:rPr>
              <a:t>Fakultät für Informatik,</a:t>
            </a:r>
          </a:p>
          <a:p>
            <a:pPr lvl="0"/>
            <a:r>
              <a:rPr lang="de-DE" sz="1200" b="0" dirty="0">
                <a:solidFill>
                  <a:srgbClr val="4B4B4B"/>
                </a:solidFill>
              </a:rPr>
              <a:t>Professur für Angewandte KI in der Digitalen Wertschöpfung</a:t>
            </a:r>
          </a:p>
          <a:p>
            <a:pPr lvl="0"/>
            <a:endParaRPr lang="de-DE" sz="1200" b="1" dirty="0">
              <a:solidFill>
                <a:schemeClr val="accent3">
                  <a:lumMod val="75000"/>
                </a:schemeClr>
              </a:solidFill>
            </a:endParaRPr>
          </a:p>
          <a:p>
            <a:pPr lvl="0"/>
            <a:endParaRPr lang="de-DE" sz="1200" b="1" dirty="0">
              <a:solidFill>
                <a:schemeClr val="accent3">
                  <a:lumMod val="75000"/>
                </a:schemeClr>
              </a:solidFill>
            </a:endParaRPr>
          </a:p>
          <a:p>
            <a:pPr lvl="0"/>
            <a:endParaRPr lang="de-DE" sz="1200" b="1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 algn="l">
              <a:buNone/>
            </a:pPr>
            <a:endParaRPr lang="de-DE" sz="12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9756C75C-8B46-4F12-921A-202CF59EC07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504329" y="6405705"/>
            <a:ext cx="250152" cy="250152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8541DE81-9FFD-4904-9D0D-0ADED0F74FD4}"/>
              </a:ext>
            </a:extLst>
          </p:cNvPr>
          <p:cNvSpPr txBox="1"/>
          <p:nvPr userDrawn="1"/>
        </p:nvSpPr>
        <p:spPr>
          <a:xfrm>
            <a:off x="4846560" y="6436157"/>
            <a:ext cx="5200016" cy="189249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ctr">
            <a:noAutofit/>
          </a:bodyPr>
          <a:lstStyle/>
          <a:p>
            <a:pPr marL="0" marR="0" lvl="0" indent="0" algn="l" defTabSz="74295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kern="1200" noProof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Augsburg      Bayreuth      Frankfurt      Luxemburg      München      Stuttgart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64B010E4-5C4A-4D13-A539-05C451E4D67D}"/>
              </a:ext>
            </a:extLst>
          </p:cNvPr>
          <p:cNvSpPr txBox="1"/>
          <p:nvPr userDrawn="1"/>
        </p:nvSpPr>
        <p:spPr>
          <a:xfrm>
            <a:off x="4548554" y="5437050"/>
            <a:ext cx="3364380" cy="365668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lvl="0"/>
            <a:r>
              <a:rPr lang="de-DE" sz="1200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www.fim-rc.de</a:t>
            </a:r>
            <a:endParaRPr lang="de-DE" sz="1200">
              <a:solidFill>
                <a:schemeClr val="tx2"/>
              </a:solidFill>
            </a:endParaRPr>
          </a:p>
          <a:p>
            <a:pPr lvl="0"/>
            <a:r>
              <a:rPr lang="de-DE" sz="1200">
                <a:solidFill>
                  <a:schemeClr val="tx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www.wirtschaftsinformatik.fraunhofer.de</a:t>
            </a:r>
            <a:endParaRPr lang="de-DE" sz="1400">
              <a:solidFill>
                <a:schemeClr val="tx2"/>
              </a:solidFill>
            </a:endParaRP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B1D7EE44-DA25-4D16-9343-B456EA3FE77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46568" y="416455"/>
            <a:ext cx="1490668" cy="408233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AA260E20-9D52-C9FD-5C46-56C5167CF80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48554" y="414113"/>
            <a:ext cx="1335739" cy="5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507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_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72AA9AF9-C1E4-45D7-81EE-22A40C9977F1}"/>
              </a:ext>
            </a:extLst>
          </p:cNvPr>
          <p:cNvSpPr/>
          <p:nvPr userDrawn="1"/>
        </p:nvSpPr>
        <p:spPr>
          <a:xfrm>
            <a:off x="1" y="68262"/>
            <a:ext cx="12192000" cy="67897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E8B9819-F136-4869-839D-BB089F223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48555" y="1397592"/>
            <a:ext cx="7092583" cy="776288"/>
          </a:xfrm>
        </p:spPr>
        <p:txBody>
          <a:bodyPr/>
          <a:lstStyle>
            <a:lvl1pPr>
              <a:defRPr sz="2800"/>
            </a:lvl1pPr>
          </a:lstStyle>
          <a:p>
            <a:r>
              <a:rPr lang="de-DE"/>
              <a:t>Professoren Lorem</a:t>
            </a:r>
            <a:br>
              <a:rPr lang="de-DE"/>
            </a:br>
            <a:r>
              <a:rPr lang="de-DE"/>
              <a:t>Zweite Zeile Ipsum</a:t>
            </a:r>
            <a:endParaRPr lang="en-US"/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B9E3A918-C7A3-4B04-91C1-386B3A47E83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68262"/>
            <a:ext cx="4114800" cy="6789738"/>
          </a:xfrm>
          <a:solidFill>
            <a:srgbClr val="E7B2C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 </a:t>
            </a:r>
            <a:endParaRPr lang="en-US"/>
          </a:p>
        </p:txBody>
      </p:sp>
      <p:sp>
        <p:nvSpPr>
          <p:cNvPr id="39" name="Textplatzhalter 38">
            <a:extLst>
              <a:ext uri="{FF2B5EF4-FFF2-40B4-BE49-F238E27FC236}">
                <a16:creationId xmlns:a16="http://schemas.microsoft.com/office/drawing/2014/main" id="{7CB5CBC7-4143-4DEA-8809-9B114E002A77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4548557" y="2385194"/>
            <a:ext cx="7092583" cy="494571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/>
              <a:t>Untertitel Lorem</a:t>
            </a:r>
            <a:br>
              <a:rPr lang="de-DE"/>
            </a:br>
            <a:r>
              <a:rPr lang="de-DE"/>
              <a:t>Zweite Zeile Ipsum</a:t>
            </a:r>
            <a:endParaRPr lang="en-US"/>
          </a:p>
        </p:txBody>
      </p:sp>
      <p:sp>
        <p:nvSpPr>
          <p:cNvPr id="134" name="Rechteck 133">
            <a:extLst>
              <a:ext uri="{FF2B5EF4-FFF2-40B4-BE49-F238E27FC236}">
                <a16:creationId xmlns:a16="http://schemas.microsoft.com/office/drawing/2014/main" id="{5160DD39-B6E4-4C35-9F28-B07F49DEFDF7}"/>
              </a:ext>
            </a:extLst>
          </p:cNvPr>
          <p:cNvSpPr/>
          <p:nvPr userDrawn="1"/>
        </p:nvSpPr>
        <p:spPr>
          <a:xfrm>
            <a:off x="0" y="0"/>
            <a:ext cx="12192000" cy="682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136" name="Gerader Verbinder 135">
            <a:extLst>
              <a:ext uri="{FF2B5EF4-FFF2-40B4-BE49-F238E27FC236}">
                <a16:creationId xmlns:a16="http://schemas.microsoft.com/office/drawing/2014/main" id="{19B33EA7-9CE8-493B-9082-0F747F82D6A2}"/>
              </a:ext>
            </a:extLst>
          </p:cNvPr>
          <p:cNvCxnSpPr>
            <a:cxnSpLocks/>
          </p:cNvCxnSpPr>
          <p:nvPr userDrawn="1"/>
        </p:nvCxnSpPr>
        <p:spPr>
          <a:xfrm>
            <a:off x="4548555" y="1238116"/>
            <a:ext cx="708659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Gerader Verbinder 137">
            <a:extLst>
              <a:ext uri="{FF2B5EF4-FFF2-40B4-BE49-F238E27FC236}">
                <a16:creationId xmlns:a16="http://schemas.microsoft.com/office/drawing/2014/main" id="{0A45966A-13AC-43DE-93A7-08E0DE51F97A}"/>
              </a:ext>
            </a:extLst>
          </p:cNvPr>
          <p:cNvCxnSpPr>
            <a:cxnSpLocks/>
          </p:cNvCxnSpPr>
          <p:nvPr userDrawn="1"/>
        </p:nvCxnSpPr>
        <p:spPr>
          <a:xfrm>
            <a:off x="4548554" y="1238116"/>
            <a:ext cx="7092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>
            <a:extLst>
              <a:ext uri="{FF2B5EF4-FFF2-40B4-BE49-F238E27FC236}">
                <a16:creationId xmlns:a16="http://schemas.microsoft.com/office/drawing/2014/main" id="{F89DC37A-DA6F-354F-BB57-B32A82D6AB5F}"/>
              </a:ext>
            </a:extLst>
          </p:cNvPr>
          <p:cNvSpPr txBox="1"/>
          <p:nvPr userDrawn="1"/>
        </p:nvSpPr>
        <p:spPr>
          <a:xfrm>
            <a:off x="4548554" y="3047093"/>
            <a:ext cx="7086600" cy="315418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de-DE" sz="1200" b="1" dirty="0">
                <a:solidFill>
                  <a:schemeClr val="accent3">
                    <a:lumMod val="75000"/>
                  </a:schemeClr>
                </a:solidFill>
              </a:rPr>
              <a:t>Prof. Dr. Niklas Kühl</a:t>
            </a:r>
          </a:p>
          <a:p>
            <a:pPr lvl="0"/>
            <a:endParaRPr lang="de-DE" sz="1200" b="1" dirty="0">
              <a:solidFill>
                <a:schemeClr val="accent3">
                  <a:lumMod val="75000"/>
                </a:schemeClr>
              </a:solidFill>
            </a:endParaRPr>
          </a:p>
          <a:p>
            <a:pPr lvl="0"/>
            <a:r>
              <a:rPr lang="de-DE" sz="1200" b="0" kern="1200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FIM </a:t>
            </a:r>
            <a:r>
              <a:rPr lang="de-DE" sz="1200" b="0" dirty="0">
                <a:solidFill>
                  <a:schemeClr val="accent3">
                    <a:lumMod val="75000"/>
                  </a:schemeClr>
                </a:solidFill>
              </a:rPr>
              <a:t>Forschungsinstitut für Informationsmanagement</a:t>
            </a:r>
          </a:p>
          <a:p>
            <a:pPr lvl="0"/>
            <a:endParaRPr lang="de-DE" sz="1200" b="0" dirty="0">
              <a:solidFill>
                <a:schemeClr val="accent3">
                  <a:lumMod val="75000"/>
                </a:schemeClr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dirty="0">
                <a:solidFill>
                  <a:srgbClr val="4B4B4B"/>
                </a:solidFill>
              </a:rPr>
              <a:t>Fraunhofer-Institut für Angewandte Informationstechnik FIT,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dirty="0">
                <a:solidFill>
                  <a:srgbClr val="4B4B4B"/>
                </a:solidFill>
              </a:rPr>
              <a:t>Institutsteil Wirtschaftsinformatik</a:t>
            </a:r>
            <a:br>
              <a:rPr lang="de-DE" sz="1200" b="0" dirty="0">
                <a:solidFill>
                  <a:srgbClr val="4B4B4B"/>
                </a:solidFill>
              </a:rPr>
            </a:br>
            <a:endParaRPr lang="de-DE" sz="1200" b="0" dirty="0">
              <a:solidFill>
                <a:schemeClr val="accent3">
                  <a:lumMod val="75000"/>
                </a:schemeClr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dirty="0">
                <a:solidFill>
                  <a:schemeClr val="accent3">
                    <a:lumMod val="75000"/>
                  </a:schemeClr>
                </a:solidFill>
              </a:rPr>
              <a:t>Universität Bayreuth,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dirty="0">
                <a:solidFill>
                  <a:schemeClr val="accent3">
                    <a:lumMod val="75000"/>
                  </a:schemeClr>
                </a:solidFill>
              </a:rPr>
              <a:t>Rechts- und Wirtschaftswissenschaftliche Fakultät,</a:t>
            </a:r>
          </a:p>
          <a:p>
            <a:pPr lvl="0"/>
            <a:r>
              <a:rPr lang="de-DE" sz="1200" b="0" dirty="0">
                <a:solidFill>
                  <a:schemeClr val="accent3">
                    <a:lumMod val="75000"/>
                  </a:schemeClr>
                </a:solidFill>
              </a:rPr>
              <a:t>Professur für Wirtschaftsinformatik und Humanzentrische Künstliche Intelligenz</a:t>
            </a:r>
            <a:endParaRPr lang="de-DE" sz="1200" b="1" dirty="0">
              <a:solidFill>
                <a:schemeClr val="accent3">
                  <a:lumMod val="75000"/>
                </a:schemeClr>
              </a:solidFill>
            </a:endParaRPr>
          </a:p>
          <a:p>
            <a:pPr lvl="0"/>
            <a:endParaRPr lang="de-DE" sz="1200" b="1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 algn="l">
              <a:buNone/>
            </a:pPr>
            <a:endParaRPr lang="de-DE" sz="12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E5E9EE99-5C9C-44AE-96A8-C9FCB86C114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504329" y="6405705"/>
            <a:ext cx="250152" cy="250152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6B722C74-D890-464C-ACFE-02623223008D}"/>
              </a:ext>
            </a:extLst>
          </p:cNvPr>
          <p:cNvSpPr txBox="1"/>
          <p:nvPr userDrawn="1"/>
        </p:nvSpPr>
        <p:spPr>
          <a:xfrm>
            <a:off x="4846560" y="6436157"/>
            <a:ext cx="5200016" cy="189249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ctr">
            <a:noAutofit/>
          </a:bodyPr>
          <a:lstStyle/>
          <a:p>
            <a:pPr marL="0" marR="0" lvl="0" indent="0" algn="l" defTabSz="74295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kern="1200" noProof="0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Augsburg      Bayreuth      Frankfurt      München      Stuttgart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6E371B76-F680-409B-A6B4-0DEE8BEDFFC2}"/>
              </a:ext>
            </a:extLst>
          </p:cNvPr>
          <p:cNvSpPr txBox="1"/>
          <p:nvPr userDrawn="1"/>
        </p:nvSpPr>
        <p:spPr>
          <a:xfrm>
            <a:off x="4548554" y="5437050"/>
            <a:ext cx="3364380" cy="365668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lvl="0"/>
            <a:r>
              <a:rPr lang="de-DE" sz="1200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www.fim-rc.de</a:t>
            </a:r>
            <a:endParaRPr lang="de-DE" sz="1200">
              <a:solidFill>
                <a:schemeClr val="tx2"/>
              </a:solidFill>
            </a:endParaRPr>
          </a:p>
          <a:p>
            <a:pPr lvl="0"/>
            <a:r>
              <a:rPr lang="de-DE" sz="1200">
                <a:solidFill>
                  <a:schemeClr val="tx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www.wirtschaftsinformatik.fraunhofer.de</a:t>
            </a:r>
            <a:endParaRPr lang="de-DE" sz="1400">
              <a:solidFill>
                <a:schemeClr val="tx2"/>
              </a:solidFill>
            </a:endParaRP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04F471BE-9712-44B5-9E5A-22110CC7E2F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46568" y="416455"/>
            <a:ext cx="1490668" cy="408233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4BA77DF2-3B3B-03CE-8005-CD9F6FA798D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48554" y="414113"/>
            <a:ext cx="1335739" cy="5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928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_A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72AA9AF9-C1E4-45D7-81EE-22A40C9977F1}"/>
              </a:ext>
            </a:extLst>
          </p:cNvPr>
          <p:cNvSpPr/>
          <p:nvPr userDrawn="1"/>
        </p:nvSpPr>
        <p:spPr>
          <a:xfrm>
            <a:off x="1" y="68262"/>
            <a:ext cx="12192000" cy="67897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E8B9819-F136-4869-839D-BB089F223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48555" y="1397592"/>
            <a:ext cx="7092583" cy="776288"/>
          </a:xfrm>
        </p:spPr>
        <p:txBody>
          <a:bodyPr/>
          <a:lstStyle>
            <a:lvl1pPr>
              <a:defRPr sz="2800"/>
            </a:lvl1pPr>
          </a:lstStyle>
          <a:p>
            <a:r>
              <a:rPr lang="de-DE"/>
              <a:t>Professoren Lorem</a:t>
            </a:r>
            <a:br>
              <a:rPr lang="de-DE"/>
            </a:br>
            <a:r>
              <a:rPr lang="de-DE"/>
              <a:t>Zweite Zeile Ipsum</a:t>
            </a:r>
            <a:endParaRPr lang="en-US"/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B9E3A918-C7A3-4B04-91C1-386B3A47E83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68262"/>
            <a:ext cx="4114800" cy="6789738"/>
          </a:xfrm>
          <a:solidFill>
            <a:srgbClr val="E7B2C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 </a:t>
            </a:r>
            <a:endParaRPr lang="en-US"/>
          </a:p>
        </p:txBody>
      </p:sp>
      <p:sp>
        <p:nvSpPr>
          <p:cNvPr id="39" name="Textplatzhalter 38">
            <a:extLst>
              <a:ext uri="{FF2B5EF4-FFF2-40B4-BE49-F238E27FC236}">
                <a16:creationId xmlns:a16="http://schemas.microsoft.com/office/drawing/2014/main" id="{7CB5CBC7-4143-4DEA-8809-9B114E002A77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4548557" y="2385194"/>
            <a:ext cx="7092583" cy="494571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/>
              <a:t>Untertitel Lorem</a:t>
            </a:r>
            <a:br>
              <a:rPr lang="de-DE"/>
            </a:br>
            <a:r>
              <a:rPr lang="de-DE"/>
              <a:t>Zweite Zeile Ipsum</a:t>
            </a:r>
            <a:endParaRPr lang="en-US"/>
          </a:p>
        </p:txBody>
      </p:sp>
      <p:sp>
        <p:nvSpPr>
          <p:cNvPr id="134" name="Rechteck 133">
            <a:extLst>
              <a:ext uri="{FF2B5EF4-FFF2-40B4-BE49-F238E27FC236}">
                <a16:creationId xmlns:a16="http://schemas.microsoft.com/office/drawing/2014/main" id="{5160DD39-B6E4-4C35-9F28-B07F49DEFDF7}"/>
              </a:ext>
            </a:extLst>
          </p:cNvPr>
          <p:cNvSpPr/>
          <p:nvPr userDrawn="1"/>
        </p:nvSpPr>
        <p:spPr>
          <a:xfrm>
            <a:off x="0" y="0"/>
            <a:ext cx="12192000" cy="682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136" name="Gerader Verbinder 135">
            <a:extLst>
              <a:ext uri="{FF2B5EF4-FFF2-40B4-BE49-F238E27FC236}">
                <a16:creationId xmlns:a16="http://schemas.microsoft.com/office/drawing/2014/main" id="{19B33EA7-9CE8-493B-9082-0F747F82D6A2}"/>
              </a:ext>
            </a:extLst>
          </p:cNvPr>
          <p:cNvCxnSpPr>
            <a:cxnSpLocks/>
          </p:cNvCxnSpPr>
          <p:nvPr userDrawn="1"/>
        </p:nvCxnSpPr>
        <p:spPr>
          <a:xfrm>
            <a:off x="4548555" y="1238116"/>
            <a:ext cx="708659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Gerader Verbinder 137">
            <a:extLst>
              <a:ext uri="{FF2B5EF4-FFF2-40B4-BE49-F238E27FC236}">
                <a16:creationId xmlns:a16="http://schemas.microsoft.com/office/drawing/2014/main" id="{0A45966A-13AC-43DE-93A7-08E0DE51F97A}"/>
              </a:ext>
            </a:extLst>
          </p:cNvPr>
          <p:cNvCxnSpPr>
            <a:cxnSpLocks/>
          </p:cNvCxnSpPr>
          <p:nvPr userDrawn="1"/>
        </p:nvCxnSpPr>
        <p:spPr>
          <a:xfrm>
            <a:off x="4548554" y="1238116"/>
            <a:ext cx="7092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>
            <a:extLst>
              <a:ext uri="{FF2B5EF4-FFF2-40B4-BE49-F238E27FC236}">
                <a16:creationId xmlns:a16="http://schemas.microsoft.com/office/drawing/2014/main" id="{F89DC37A-DA6F-354F-BB57-B32A82D6AB5F}"/>
              </a:ext>
            </a:extLst>
          </p:cNvPr>
          <p:cNvSpPr txBox="1"/>
          <p:nvPr userDrawn="1"/>
        </p:nvSpPr>
        <p:spPr>
          <a:xfrm>
            <a:off x="4548554" y="3047093"/>
            <a:ext cx="7086600" cy="315418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de-DE" sz="1200" b="1" dirty="0">
                <a:solidFill>
                  <a:schemeClr val="accent3">
                    <a:lumMod val="75000"/>
                  </a:schemeClr>
                </a:solidFill>
              </a:rPr>
              <a:t>Prof. Dr. Anna Maria Oberländer</a:t>
            </a:r>
          </a:p>
          <a:p>
            <a:pPr lvl="0"/>
            <a:endParaRPr lang="de-DE" sz="1200" b="1" dirty="0">
              <a:solidFill>
                <a:schemeClr val="accent3">
                  <a:lumMod val="75000"/>
                </a:schemeClr>
              </a:solidFill>
            </a:endParaRPr>
          </a:p>
          <a:p>
            <a:pPr lvl="0"/>
            <a:r>
              <a:rPr lang="de-DE" sz="1200" b="0" kern="1200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FIM </a:t>
            </a:r>
            <a:r>
              <a:rPr lang="de-DE" sz="1200" b="0" dirty="0">
                <a:solidFill>
                  <a:schemeClr val="accent3">
                    <a:lumMod val="75000"/>
                  </a:schemeClr>
                </a:solidFill>
              </a:rPr>
              <a:t>Forschungsinstitut für Informationsmanagement</a:t>
            </a:r>
          </a:p>
          <a:p>
            <a:pPr lvl="0"/>
            <a:endParaRPr lang="de-DE" sz="1200" b="0" dirty="0">
              <a:solidFill>
                <a:schemeClr val="accent3">
                  <a:lumMod val="75000"/>
                </a:schemeClr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dirty="0">
                <a:solidFill>
                  <a:srgbClr val="4B4B4B"/>
                </a:solidFill>
              </a:rPr>
              <a:t>Fraunhofer-Institut für Angewandte Informationstechnik FIT,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dirty="0">
                <a:solidFill>
                  <a:srgbClr val="4B4B4B"/>
                </a:solidFill>
              </a:rPr>
              <a:t>Institutsteil Wirtschaftsinformatik</a:t>
            </a:r>
            <a:br>
              <a:rPr lang="de-DE" sz="1200" b="0" dirty="0">
                <a:solidFill>
                  <a:srgbClr val="4B4B4B"/>
                </a:solidFill>
              </a:rPr>
            </a:br>
            <a:endParaRPr lang="de-DE" sz="1200" b="0" dirty="0">
              <a:solidFill>
                <a:schemeClr val="accent3">
                  <a:lumMod val="75000"/>
                </a:schemeClr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dirty="0">
                <a:solidFill>
                  <a:schemeClr val="accent3">
                    <a:lumMod val="75000"/>
                  </a:schemeClr>
                </a:solidFill>
              </a:rPr>
              <a:t>Universität Bayreuth,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dirty="0">
                <a:solidFill>
                  <a:schemeClr val="accent3">
                    <a:lumMod val="75000"/>
                  </a:schemeClr>
                </a:solidFill>
              </a:rPr>
              <a:t>Rechts- und Wirtschaftswissenschaftliche Fakultät,</a:t>
            </a:r>
          </a:p>
          <a:p>
            <a:pPr lvl="0"/>
            <a:r>
              <a:rPr lang="de-DE" sz="1200" b="0" dirty="0">
                <a:solidFill>
                  <a:schemeClr val="accent3">
                    <a:lumMod val="75000"/>
                  </a:schemeClr>
                </a:solidFill>
              </a:rPr>
              <a:t>Professur für Wirtschaftsinformatik und Digitale Transformation</a:t>
            </a:r>
            <a:endParaRPr lang="de-DE" sz="1200" b="1" dirty="0">
              <a:solidFill>
                <a:schemeClr val="accent3">
                  <a:lumMod val="75000"/>
                </a:schemeClr>
              </a:solidFill>
            </a:endParaRPr>
          </a:p>
          <a:p>
            <a:pPr lvl="0"/>
            <a:endParaRPr lang="de-DE" sz="1200" b="1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 algn="l">
              <a:buNone/>
            </a:pPr>
            <a:endParaRPr lang="de-DE" sz="12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E5E9EE99-5C9C-44AE-96A8-C9FCB86C114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504329" y="6405705"/>
            <a:ext cx="250152" cy="250152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6B722C74-D890-464C-ACFE-02623223008D}"/>
              </a:ext>
            </a:extLst>
          </p:cNvPr>
          <p:cNvSpPr txBox="1"/>
          <p:nvPr userDrawn="1"/>
        </p:nvSpPr>
        <p:spPr>
          <a:xfrm>
            <a:off x="4846560" y="6436157"/>
            <a:ext cx="5200016" cy="189249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ctr">
            <a:noAutofit/>
          </a:bodyPr>
          <a:lstStyle/>
          <a:p>
            <a:pPr marL="0" marR="0" lvl="0" indent="0" algn="l" defTabSz="74295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kern="1200" noProof="0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Augsburg      Bayreuth      Frankfurt      München      Stuttgart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6E371B76-F680-409B-A6B4-0DEE8BEDFFC2}"/>
              </a:ext>
            </a:extLst>
          </p:cNvPr>
          <p:cNvSpPr txBox="1"/>
          <p:nvPr userDrawn="1"/>
        </p:nvSpPr>
        <p:spPr>
          <a:xfrm>
            <a:off x="4548554" y="5437050"/>
            <a:ext cx="3364380" cy="365668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lvl="0"/>
            <a:r>
              <a:rPr lang="de-DE" sz="1200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www.fim-rc.de</a:t>
            </a:r>
            <a:endParaRPr lang="de-DE" sz="1200">
              <a:solidFill>
                <a:schemeClr val="tx2"/>
              </a:solidFill>
            </a:endParaRPr>
          </a:p>
          <a:p>
            <a:pPr lvl="0"/>
            <a:r>
              <a:rPr lang="de-DE" sz="1200">
                <a:solidFill>
                  <a:schemeClr val="tx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www.wirtschaftsinformatik.fraunhofer.de</a:t>
            </a:r>
            <a:endParaRPr lang="de-DE" sz="1400">
              <a:solidFill>
                <a:schemeClr val="tx2"/>
              </a:solidFill>
            </a:endParaRP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04F471BE-9712-44B5-9E5A-22110CC7E2F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46568" y="416455"/>
            <a:ext cx="1490668" cy="408233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4BA77DF2-3B3B-03CE-8005-CD9F6FA798D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48554" y="414113"/>
            <a:ext cx="1335739" cy="5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16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26" Type="http://schemas.openxmlformats.org/officeDocument/2006/relationships/slideLayout" Target="../slideLayouts/slideLayout59.xml"/><Relationship Id="rId3" Type="http://schemas.openxmlformats.org/officeDocument/2006/relationships/slideLayout" Target="../slideLayouts/slideLayout36.xml"/><Relationship Id="rId21" Type="http://schemas.openxmlformats.org/officeDocument/2006/relationships/slideLayout" Target="../slideLayouts/slideLayout54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5" Type="http://schemas.openxmlformats.org/officeDocument/2006/relationships/slideLayout" Target="../slideLayouts/slideLayout58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slideLayout" Target="../slideLayouts/slideLayout53.xml"/><Relationship Id="rId29" Type="http://schemas.openxmlformats.org/officeDocument/2006/relationships/image" Target="../media/image12.jpe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24" Type="http://schemas.openxmlformats.org/officeDocument/2006/relationships/slideLayout" Target="../slideLayouts/slideLayout57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23" Type="http://schemas.openxmlformats.org/officeDocument/2006/relationships/slideLayout" Target="../slideLayouts/slideLayout56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slideLayout" Target="../slideLayouts/slideLayout55.xml"/><Relationship Id="rId27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hteck 29">
            <a:extLst>
              <a:ext uri="{FF2B5EF4-FFF2-40B4-BE49-F238E27FC236}">
                <a16:creationId xmlns:a16="http://schemas.microsoft.com/office/drawing/2014/main" id="{75D50384-E3FC-40F9-9015-B304134A640A}"/>
              </a:ext>
            </a:extLst>
          </p:cNvPr>
          <p:cNvSpPr/>
          <p:nvPr userDrawn="1"/>
        </p:nvSpPr>
        <p:spPr>
          <a:xfrm>
            <a:off x="0" y="1236250"/>
            <a:ext cx="12192000" cy="56217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12700" dir="16200000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itelplatzhalter 9">
            <a:extLst>
              <a:ext uri="{FF2B5EF4-FFF2-40B4-BE49-F238E27FC236}">
                <a16:creationId xmlns:a16="http://schemas.microsoft.com/office/drawing/2014/main" id="{EBF5AABB-91AB-42A6-ACAF-01AFA8D23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07195"/>
            <a:ext cx="8052580" cy="63817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de-DE"/>
              <a:t>Mastertitelformat bearbeiten</a:t>
            </a:r>
            <a:br>
              <a:rPr lang="de-DE"/>
            </a:br>
            <a:r>
              <a:rPr lang="de-DE"/>
              <a:t>Zweite Zeile</a:t>
            </a:r>
            <a:endParaRPr lang="en-US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0B00A917-7FEE-4539-BEB6-A05D3A39DA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1449389"/>
            <a:ext cx="11088000" cy="47513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Siebente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  <a:endParaRPr lang="en-US" dirty="0"/>
          </a:p>
        </p:txBody>
      </p:sp>
      <p:sp>
        <p:nvSpPr>
          <p:cNvPr id="12" name="Datumsplatzhalter 11">
            <a:extLst>
              <a:ext uri="{FF2B5EF4-FFF2-40B4-BE49-F238E27FC236}">
                <a16:creationId xmlns:a16="http://schemas.microsoft.com/office/drawing/2014/main" id="{F744D047-DBE7-4837-9765-21AD21D3E1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0863" y="6584720"/>
            <a:ext cx="777407" cy="13960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accent2"/>
                </a:solidFill>
              </a:defRPr>
            </a:lvl1pPr>
          </a:lstStyle>
          <a:p>
            <a:fld id="{83BF76C3-AD8D-4FE9-8EA3-F787FCCDDA5C}" type="datetime1">
              <a:rPr lang="de-DE" smtClean="0"/>
              <a:pPr/>
              <a:t>09.07.2026</a:t>
            </a:fld>
            <a:endParaRPr lang="en-US"/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4435A9C5-FF72-442B-99AC-40BB799414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34063" y="6584720"/>
            <a:ext cx="304800" cy="13960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64647E8F-5052-4581-98D0-7C32D5A45346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863709E5-1A75-444F-B4BE-2340C4E06744}"/>
              </a:ext>
            </a:extLst>
          </p:cNvPr>
          <p:cNvCxnSpPr/>
          <p:nvPr userDrawn="1"/>
        </p:nvCxnSpPr>
        <p:spPr>
          <a:xfrm flipH="1">
            <a:off x="-467201" y="409181"/>
            <a:ext cx="44571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feld 3">
            <a:extLst>
              <a:ext uri="{FF2B5EF4-FFF2-40B4-BE49-F238E27FC236}">
                <a16:creationId xmlns:a16="http://schemas.microsoft.com/office/drawing/2014/main" id="{2C03EDCA-8C9C-4EF3-A61D-BA419E16438B}"/>
              </a:ext>
            </a:extLst>
          </p:cNvPr>
          <p:cNvSpPr txBox="1"/>
          <p:nvPr userDrawn="1"/>
        </p:nvSpPr>
        <p:spPr>
          <a:xfrm>
            <a:off x="-472831" y="445694"/>
            <a:ext cx="357553" cy="1333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indent="0" algn="l">
              <a:buNone/>
            </a:pPr>
            <a:r>
              <a:rPr lang="de-DE" sz="800"/>
              <a:t>8,40</a:t>
            </a:r>
            <a:endParaRPr lang="en-US" sz="800" err="1"/>
          </a:p>
        </p:txBody>
      </p:sp>
      <p:cxnSp>
        <p:nvCxnSpPr>
          <p:cNvPr id="33" name="Gerader Verbinder 32">
            <a:extLst>
              <a:ext uri="{FF2B5EF4-FFF2-40B4-BE49-F238E27FC236}">
                <a16:creationId xmlns:a16="http://schemas.microsoft.com/office/drawing/2014/main" id="{FB547E8B-D79C-422A-81DC-5E5DF91B7B52}"/>
              </a:ext>
            </a:extLst>
          </p:cNvPr>
          <p:cNvCxnSpPr/>
          <p:nvPr userDrawn="1"/>
        </p:nvCxnSpPr>
        <p:spPr>
          <a:xfrm flipH="1">
            <a:off x="-467201" y="983775"/>
            <a:ext cx="44571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feld 33">
            <a:extLst>
              <a:ext uri="{FF2B5EF4-FFF2-40B4-BE49-F238E27FC236}">
                <a16:creationId xmlns:a16="http://schemas.microsoft.com/office/drawing/2014/main" id="{5F825E4A-066A-42F8-887C-683D950C5AF1}"/>
              </a:ext>
            </a:extLst>
          </p:cNvPr>
          <p:cNvSpPr txBox="1"/>
          <p:nvPr userDrawn="1"/>
        </p:nvSpPr>
        <p:spPr>
          <a:xfrm>
            <a:off x="-472831" y="1020288"/>
            <a:ext cx="357553" cy="1333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indent="0" algn="l">
              <a:buNone/>
            </a:pPr>
            <a:r>
              <a:rPr lang="de-DE" sz="800"/>
              <a:t>6,80</a:t>
            </a:r>
            <a:endParaRPr lang="en-US" sz="800" err="1"/>
          </a:p>
        </p:txBody>
      </p:sp>
      <p:cxnSp>
        <p:nvCxnSpPr>
          <p:cNvPr id="35" name="Gerader Verbinder 34">
            <a:extLst>
              <a:ext uri="{FF2B5EF4-FFF2-40B4-BE49-F238E27FC236}">
                <a16:creationId xmlns:a16="http://schemas.microsoft.com/office/drawing/2014/main" id="{10AD2466-4DA2-4326-AE10-6602EA720ED2}"/>
              </a:ext>
            </a:extLst>
          </p:cNvPr>
          <p:cNvCxnSpPr/>
          <p:nvPr userDrawn="1"/>
        </p:nvCxnSpPr>
        <p:spPr>
          <a:xfrm flipH="1">
            <a:off x="-467201" y="1236162"/>
            <a:ext cx="44571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feld 35">
            <a:extLst>
              <a:ext uri="{FF2B5EF4-FFF2-40B4-BE49-F238E27FC236}">
                <a16:creationId xmlns:a16="http://schemas.microsoft.com/office/drawing/2014/main" id="{C8AE78C6-42DF-4818-AF8A-7528F1898AC3}"/>
              </a:ext>
            </a:extLst>
          </p:cNvPr>
          <p:cNvSpPr txBox="1"/>
          <p:nvPr userDrawn="1"/>
        </p:nvSpPr>
        <p:spPr>
          <a:xfrm>
            <a:off x="-472831" y="1272675"/>
            <a:ext cx="357553" cy="1333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indent="0" algn="l">
              <a:buNone/>
            </a:pPr>
            <a:r>
              <a:rPr lang="de-DE" sz="800"/>
              <a:t>6,10</a:t>
            </a:r>
            <a:endParaRPr lang="en-US" sz="800" err="1"/>
          </a:p>
        </p:txBody>
      </p:sp>
      <p:cxnSp>
        <p:nvCxnSpPr>
          <p:cNvPr id="37" name="Gerader Verbinder 36">
            <a:extLst>
              <a:ext uri="{FF2B5EF4-FFF2-40B4-BE49-F238E27FC236}">
                <a16:creationId xmlns:a16="http://schemas.microsoft.com/office/drawing/2014/main" id="{81A28321-A51B-4143-A2E7-579B4C54E816}"/>
              </a:ext>
            </a:extLst>
          </p:cNvPr>
          <p:cNvCxnSpPr/>
          <p:nvPr userDrawn="1"/>
        </p:nvCxnSpPr>
        <p:spPr>
          <a:xfrm flipH="1">
            <a:off x="-467201" y="1451084"/>
            <a:ext cx="44571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feld 37">
            <a:extLst>
              <a:ext uri="{FF2B5EF4-FFF2-40B4-BE49-F238E27FC236}">
                <a16:creationId xmlns:a16="http://schemas.microsoft.com/office/drawing/2014/main" id="{02EE2369-B400-4488-95B0-A229AF97E1D5}"/>
              </a:ext>
            </a:extLst>
          </p:cNvPr>
          <p:cNvSpPr txBox="1"/>
          <p:nvPr userDrawn="1"/>
        </p:nvSpPr>
        <p:spPr>
          <a:xfrm>
            <a:off x="-472831" y="1487597"/>
            <a:ext cx="357553" cy="1333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indent="0" algn="l">
              <a:buNone/>
            </a:pPr>
            <a:r>
              <a:rPr lang="de-DE" sz="800"/>
              <a:t>5,50</a:t>
            </a:r>
            <a:endParaRPr lang="en-US" sz="800" err="1"/>
          </a:p>
        </p:txBody>
      </p:sp>
      <p:cxnSp>
        <p:nvCxnSpPr>
          <p:cNvPr id="39" name="Gerader Verbinder 38">
            <a:extLst>
              <a:ext uri="{FF2B5EF4-FFF2-40B4-BE49-F238E27FC236}">
                <a16:creationId xmlns:a16="http://schemas.microsoft.com/office/drawing/2014/main" id="{223C8355-B0EC-44B3-9155-690CB075862B}"/>
              </a:ext>
            </a:extLst>
          </p:cNvPr>
          <p:cNvCxnSpPr/>
          <p:nvPr userDrawn="1"/>
        </p:nvCxnSpPr>
        <p:spPr>
          <a:xfrm flipH="1">
            <a:off x="-467201" y="6202508"/>
            <a:ext cx="44571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feld 39">
            <a:extLst>
              <a:ext uri="{FF2B5EF4-FFF2-40B4-BE49-F238E27FC236}">
                <a16:creationId xmlns:a16="http://schemas.microsoft.com/office/drawing/2014/main" id="{468E3FFC-697F-4F9E-B707-E0EBB27D5EEB}"/>
              </a:ext>
            </a:extLst>
          </p:cNvPr>
          <p:cNvSpPr txBox="1"/>
          <p:nvPr userDrawn="1"/>
        </p:nvSpPr>
        <p:spPr>
          <a:xfrm>
            <a:off x="-472831" y="6239021"/>
            <a:ext cx="357553" cy="1333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indent="0" algn="l">
              <a:buNone/>
            </a:pPr>
            <a:r>
              <a:rPr lang="de-DE" sz="800"/>
              <a:t>7,70</a:t>
            </a:r>
            <a:endParaRPr lang="en-US" sz="800" err="1"/>
          </a:p>
        </p:txBody>
      </p:sp>
      <p:cxnSp>
        <p:nvCxnSpPr>
          <p:cNvPr id="41" name="Gerader Verbinder 40">
            <a:extLst>
              <a:ext uri="{FF2B5EF4-FFF2-40B4-BE49-F238E27FC236}">
                <a16:creationId xmlns:a16="http://schemas.microsoft.com/office/drawing/2014/main" id="{0A5EA9C0-7BE5-4536-A653-A86353CE4396}"/>
              </a:ext>
            </a:extLst>
          </p:cNvPr>
          <p:cNvCxnSpPr/>
          <p:nvPr userDrawn="1"/>
        </p:nvCxnSpPr>
        <p:spPr>
          <a:xfrm flipH="1">
            <a:off x="-467201" y="6454568"/>
            <a:ext cx="44571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feld 41">
            <a:extLst>
              <a:ext uri="{FF2B5EF4-FFF2-40B4-BE49-F238E27FC236}">
                <a16:creationId xmlns:a16="http://schemas.microsoft.com/office/drawing/2014/main" id="{C584EB1C-8DF8-4788-AE49-C41F66462D0F}"/>
              </a:ext>
            </a:extLst>
          </p:cNvPr>
          <p:cNvSpPr txBox="1"/>
          <p:nvPr userDrawn="1"/>
        </p:nvSpPr>
        <p:spPr>
          <a:xfrm>
            <a:off x="-472831" y="6491081"/>
            <a:ext cx="357553" cy="1333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indent="0" algn="l">
              <a:buNone/>
            </a:pPr>
            <a:r>
              <a:rPr lang="de-DE" sz="800"/>
              <a:t>8,40</a:t>
            </a:r>
            <a:endParaRPr lang="en-US" sz="800" err="1"/>
          </a:p>
        </p:txBody>
      </p:sp>
      <p:cxnSp>
        <p:nvCxnSpPr>
          <p:cNvPr id="43" name="Gerader Verbinder 42">
            <a:extLst>
              <a:ext uri="{FF2B5EF4-FFF2-40B4-BE49-F238E27FC236}">
                <a16:creationId xmlns:a16="http://schemas.microsoft.com/office/drawing/2014/main" id="{86DC8773-8F62-40BC-B53C-9E968DC9CBD4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549707" y="-322265"/>
            <a:ext cx="1" cy="30956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feld 43">
            <a:extLst>
              <a:ext uri="{FF2B5EF4-FFF2-40B4-BE49-F238E27FC236}">
                <a16:creationId xmlns:a16="http://schemas.microsoft.com/office/drawing/2014/main" id="{4FEC6120-FB4D-4749-B40D-BC7F6F91DFB3}"/>
              </a:ext>
            </a:extLst>
          </p:cNvPr>
          <p:cNvSpPr txBox="1"/>
          <p:nvPr userDrawn="1"/>
        </p:nvSpPr>
        <p:spPr>
          <a:xfrm rot="5400000">
            <a:off x="293079" y="-258275"/>
            <a:ext cx="290512" cy="16412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indent="0" algn="l">
              <a:buNone/>
            </a:pPr>
            <a:r>
              <a:rPr lang="de-DE" sz="800"/>
              <a:t>15,40</a:t>
            </a:r>
            <a:endParaRPr lang="en-US" sz="800"/>
          </a:p>
        </p:txBody>
      </p:sp>
      <p:cxnSp>
        <p:nvCxnSpPr>
          <p:cNvPr id="46" name="Gerader Verbinder 45">
            <a:extLst>
              <a:ext uri="{FF2B5EF4-FFF2-40B4-BE49-F238E27FC236}">
                <a16:creationId xmlns:a16="http://schemas.microsoft.com/office/drawing/2014/main" id="{313A28C0-CB38-40AF-9907-5F31DAD75D4B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1640979" y="-322265"/>
            <a:ext cx="1" cy="30956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feld 46">
            <a:extLst>
              <a:ext uri="{FF2B5EF4-FFF2-40B4-BE49-F238E27FC236}">
                <a16:creationId xmlns:a16="http://schemas.microsoft.com/office/drawing/2014/main" id="{38A52ADB-8FE3-4352-8EB2-DB45B5696BAC}"/>
              </a:ext>
            </a:extLst>
          </p:cNvPr>
          <p:cNvSpPr txBox="1"/>
          <p:nvPr userDrawn="1"/>
        </p:nvSpPr>
        <p:spPr>
          <a:xfrm rot="5400000">
            <a:off x="11384351" y="-258275"/>
            <a:ext cx="290512" cy="16412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indent="0" algn="l">
              <a:buNone/>
            </a:pPr>
            <a:r>
              <a:rPr lang="de-DE" sz="800"/>
              <a:t>15,40</a:t>
            </a:r>
            <a:endParaRPr lang="en-US" sz="800"/>
          </a:p>
        </p:txBody>
      </p:sp>
      <p:grpSp>
        <p:nvGrpSpPr>
          <p:cNvPr id="93" name="Gruppieren 92">
            <a:extLst>
              <a:ext uri="{FF2B5EF4-FFF2-40B4-BE49-F238E27FC236}">
                <a16:creationId xmlns:a16="http://schemas.microsoft.com/office/drawing/2014/main" id="{D23612E1-9B10-4A1E-85D3-8086D5EDB3BB}"/>
              </a:ext>
            </a:extLst>
          </p:cNvPr>
          <p:cNvGrpSpPr/>
          <p:nvPr userDrawn="1"/>
        </p:nvGrpSpPr>
        <p:grpSpPr>
          <a:xfrm>
            <a:off x="9674701" y="406700"/>
            <a:ext cx="354393" cy="226841"/>
            <a:chOff x="7955199" y="373667"/>
            <a:chExt cx="533086" cy="341218"/>
          </a:xfrm>
        </p:grpSpPr>
        <p:sp>
          <p:nvSpPr>
            <p:cNvPr id="110" name="Grafik 55">
              <a:extLst>
                <a:ext uri="{FF2B5EF4-FFF2-40B4-BE49-F238E27FC236}">
                  <a16:creationId xmlns:a16="http://schemas.microsoft.com/office/drawing/2014/main" id="{316CA330-6BB5-4845-8EE2-AEBA5DD54A3E}"/>
                </a:ext>
              </a:extLst>
            </p:cNvPr>
            <p:cNvSpPr/>
            <p:nvPr/>
          </p:nvSpPr>
          <p:spPr>
            <a:xfrm>
              <a:off x="7955199" y="373667"/>
              <a:ext cx="533086" cy="341218"/>
            </a:xfrm>
            <a:custGeom>
              <a:avLst/>
              <a:gdLst>
                <a:gd name="connsiteX0" fmla="*/ 0 w 533086"/>
                <a:gd name="connsiteY0" fmla="*/ 44 h 341218"/>
                <a:gd name="connsiteX1" fmla="*/ 498671 w 533086"/>
                <a:gd name="connsiteY1" fmla="*/ 44 h 341218"/>
                <a:gd name="connsiteX2" fmla="*/ 533086 w 533086"/>
                <a:gd name="connsiteY2" fmla="*/ 36811 h 341218"/>
                <a:gd name="connsiteX3" fmla="*/ 533086 w 533086"/>
                <a:gd name="connsiteY3" fmla="*/ 341219 h 341218"/>
                <a:gd name="connsiteX4" fmla="*/ 0 w 533086"/>
                <a:gd name="connsiteY4" fmla="*/ 341219 h 341218"/>
                <a:gd name="connsiteX5" fmla="*/ 0 w 533086"/>
                <a:gd name="connsiteY5" fmla="*/ 44 h 341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086" h="341218">
                  <a:moveTo>
                    <a:pt x="0" y="44"/>
                  </a:moveTo>
                  <a:lnTo>
                    <a:pt x="498671" y="44"/>
                  </a:lnTo>
                  <a:cubicBezTo>
                    <a:pt x="498671" y="44"/>
                    <a:pt x="533086" y="-2778"/>
                    <a:pt x="533086" y="36811"/>
                  </a:cubicBezTo>
                  <a:cubicBezTo>
                    <a:pt x="533086" y="72167"/>
                    <a:pt x="533086" y="341219"/>
                    <a:pt x="533086" y="341219"/>
                  </a:cubicBezTo>
                  <a:lnTo>
                    <a:pt x="0" y="341219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B20933"/>
            </a:solidFill>
            <a:ln w="78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Grafik 55">
              <a:extLst>
                <a:ext uri="{FF2B5EF4-FFF2-40B4-BE49-F238E27FC236}">
                  <a16:creationId xmlns:a16="http://schemas.microsoft.com/office/drawing/2014/main" id="{0A0CB544-66B3-4869-A3E2-EDC77DEF5A23}"/>
                </a:ext>
              </a:extLst>
            </p:cNvPr>
            <p:cNvSpPr/>
            <p:nvPr/>
          </p:nvSpPr>
          <p:spPr>
            <a:xfrm>
              <a:off x="8131509" y="418788"/>
              <a:ext cx="67576" cy="67576"/>
            </a:xfrm>
            <a:custGeom>
              <a:avLst/>
              <a:gdLst>
                <a:gd name="connsiteX0" fmla="*/ 0 w 67576"/>
                <a:gd name="connsiteY0" fmla="*/ 0 h 67576"/>
                <a:gd name="connsiteX1" fmla="*/ 67577 w 67576"/>
                <a:gd name="connsiteY1" fmla="*/ 0 h 67576"/>
                <a:gd name="connsiteX2" fmla="*/ 67577 w 67576"/>
                <a:gd name="connsiteY2" fmla="*/ 67576 h 67576"/>
                <a:gd name="connsiteX3" fmla="*/ 0 w 67576"/>
                <a:gd name="connsiteY3" fmla="*/ 67576 h 67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576" h="67576">
                  <a:moveTo>
                    <a:pt x="0" y="0"/>
                  </a:moveTo>
                  <a:lnTo>
                    <a:pt x="67577" y="0"/>
                  </a:lnTo>
                  <a:lnTo>
                    <a:pt x="67577" y="67576"/>
                  </a:lnTo>
                  <a:lnTo>
                    <a:pt x="0" y="67576"/>
                  </a:lnTo>
                  <a:close/>
                </a:path>
              </a:pathLst>
            </a:custGeom>
            <a:solidFill>
              <a:srgbClr val="FFFFFF"/>
            </a:solidFill>
            <a:ln w="78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Grafik 55">
              <a:extLst>
                <a:ext uri="{FF2B5EF4-FFF2-40B4-BE49-F238E27FC236}">
                  <a16:creationId xmlns:a16="http://schemas.microsoft.com/office/drawing/2014/main" id="{5F00CD1B-1D72-4432-8536-5434595C82FF}"/>
                </a:ext>
              </a:extLst>
            </p:cNvPr>
            <p:cNvSpPr/>
            <p:nvPr/>
          </p:nvSpPr>
          <p:spPr>
            <a:xfrm>
              <a:off x="7980834" y="530736"/>
              <a:ext cx="29946" cy="11916"/>
            </a:xfrm>
            <a:custGeom>
              <a:avLst/>
              <a:gdLst>
                <a:gd name="connsiteX0" fmla="*/ 0 w 29946"/>
                <a:gd name="connsiteY0" fmla="*/ 0 h 11916"/>
                <a:gd name="connsiteX1" fmla="*/ 29947 w 29946"/>
                <a:gd name="connsiteY1" fmla="*/ 0 h 11916"/>
                <a:gd name="connsiteX2" fmla="*/ 29947 w 29946"/>
                <a:gd name="connsiteY2" fmla="*/ 11916 h 11916"/>
                <a:gd name="connsiteX3" fmla="*/ 0 w 29946"/>
                <a:gd name="connsiteY3" fmla="*/ 11916 h 11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946" h="11916">
                  <a:moveTo>
                    <a:pt x="0" y="0"/>
                  </a:moveTo>
                  <a:lnTo>
                    <a:pt x="29947" y="0"/>
                  </a:lnTo>
                  <a:lnTo>
                    <a:pt x="29947" y="11916"/>
                  </a:lnTo>
                  <a:lnTo>
                    <a:pt x="0" y="11916"/>
                  </a:lnTo>
                  <a:close/>
                </a:path>
              </a:pathLst>
            </a:custGeom>
            <a:solidFill>
              <a:srgbClr val="FFFFFF"/>
            </a:solidFill>
            <a:ln w="78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Grafik 55">
              <a:extLst>
                <a:ext uri="{FF2B5EF4-FFF2-40B4-BE49-F238E27FC236}">
                  <a16:creationId xmlns:a16="http://schemas.microsoft.com/office/drawing/2014/main" id="{20610072-24AD-433E-812F-083238CAD54A}"/>
                </a:ext>
              </a:extLst>
            </p:cNvPr>
            <p:cNvSpPr/>
            <p:nvPr/>
          </p:nvSpPr>
          <p:spPr>
            <a:xfrm>
              <a:off x="8009143" y="418866"/>
              <a:ext cx="110293" cy="250942"/>
            </a:xfrm>
            <a:custGeom>
              <a:avLst/>
              <a:gdLst>
                <a:gd name="connsiteX0" fmla="*/ 70 w 110293"/>
                <a:gd name="connsiteY0" fmla="*/ 250942 h 250942"/>
                <a:gd name="connsiteX1" fmla="*/ 70 w 110293"/>
                <a:gd name="connsiteY1" fmla="*/ 111713 h 250942"/>
                <a:gd name="connsiteX2" fmla="*/ 70 w 110293"/>
                <a:gd name="connsiteY2" fmla="*/ 30025 h 250942"/>
                <a:gd name="connsiteX3" fmla="*/ 28762 w 110293"/>
                <a:gd name="connsiteY3" fmla="*/ 0 h 250942"/>
                <a:gd name="connsiteX4" fmla="*/ 110293 w 110293"/>
                <a:gd name="connsiteY4" fmla="*/ 0 h 250942"/>
                <a:gd name="connsiteX5" fmla="*/ 110293 w 110293"/>
                <a:gd name="connsiteY5" fmla="*/ 11759 h 250942"/>
                <a:gd name="connsiteX6" fmla="*/ 88499 w 110293"/>
                <a:gd name="connsiteY6" fmla="*/ 11759 h 250942"/>
                <a:gd name="connsiteX7" fmla="*/ 67490 w 110293"/>
                <a:gd name="connsiteY7" fmla="*/ 33396 h 250942"/>
                <a:gd name="connsiteX8" fmla="*/ 67490 w 110293"/>
                <a:gd name="connsiteY8" fmla="*/ 122453 h 250942"/>
                <a:gd name="connsiteX9" fmla="*/ 67490 w 110293"/>
                <a:gd name="connsiteY9" fmla="*/ 250864 h 250942"/>
                <a:gd name="connsiteX10" fmla="*/ 70 w 110293"/>
                <a:gd name="connsiteY10" fmla="*/ 250864 h 250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0293" h="250942">
                  <a:moveTo>
                    <a:pt x="70" y="250942"/>
                  </a:moveTo>
                  <a:lnTo>
                    <a:pt x="70" y="111713"/>
                  </a:lnTo>
                  <a:lnTo>
                    <a:pt x="70" y="30025"/>
                  </a:lnTo>
                  <a:cubicBezTo>
                    <a:pt x="70" y="30025"/>
                    <a:pt x="-2831" y="0"/>
                    <a:pt x="28762" y="0"/>
                  </a:cubicBezTo>
                  <a:cubicBezTo>
                    <a:pt x="61218" y="0"/>
                    <a:pt x="110293" y="0"/>
                    <a:pt x="110293" y="0"/>
                  </a:cubicBezTo>
                  <a:lnTo>
                    <a:pt x="110293" y="11759"/>
                  </a:lnTo>
                  <a:lnTo>
                    <a:pt x="88499" y="11759"/>
                  </a:lnTo>
                  <a:cubicBezTo>
                    <a:pt x="88499" y="11759"/>
                    <a:pt x="67490" y="10819"/>
                    <a:pt x="67490" y="33396"/>
                  </a:cubicBezTo>
                  <a:cubicBezTo>
                    <a:pt x="67490" y="54328"/>
                    <a:pt x="67490" y="122453"/>
                    <a:pt x="67490" y="122453"/>
                  </a:cubicBezTo>
                  <a:lnTo>
                    <a:pt x="67490" y="250864"/>
                  </a:lnTo>
                  <a:lnTo>
                    <a:pt x="70" y="250864"/>
                  </a:lnTo>
                  <a:close/>
                </a:path>
              </a:pathLst>
            </a:custGeom>
            <a:solidFill>
              <a:srgbClr val="FFFFFF"/>
            </a:solidFill>
            <a:ln w="78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Grafik 55">
              <a:extLst>
                <a:ext uri="{FF2B5EF4-FFF2-40B4-BE49-F238E27FC236}">
                  <a16:creationId xmlns:a16="http://schemas.microsoft.com/office/drawing/2014/main" id="{A0AF82DA-D630-46EB-96FD-D22F918BA03C}"/>
                </a:ext>
              </a:extLst>
            </p:cNvPr>
            <p:cNvSpPr/>
            <p:nvPr/>
          </p:nvSpPr>
          <p:spPr>
            <a:xfrm>
              <a:off x="8088549" y="530679"/>
              <a:ext cx="355364" cy="138894"/>
            </a:xfrm>
            <a:custGeom>
              <a:avLst/>
              <a:gdLst>
                <a:gd name="connsiteX0" fmla="*/ 78 w 355364"/>
                <a:gd name="connsiteY0" fmla="*/ 57 h 138894"/>
                <a:gd name="connsiteX1" fmla="*/ 322282 w 355364"/>
                <a:gd name="connsiteY1" fmla="*/ 57 h 138894"/>
                <a:gd name="connsiteX2" fmla="*/ 355365 w 355364"/>
                <a:gd name="connsiteY2" fmla="*/ 31415 h 138894"/>
                <a:gd name="connsiteX3" fmla="*/ 355365 w 355364"/>
                <a:gd name="connsiteY3" fmla="*/ 138345 h 138894"/>
                <a:gd name="connsiteX4" fmla="*/ 288258 w 355364"/>
                <a:gd name="connsiteY4" fmla="*/ 138345 h 138894"/>
                <a:gd name="connsiteX5" fmla="*/ 288258 w 355364"/>
                <a:gd name="connsiteY5" fmla="*/ 33218 h 138894"/>
                <a:gd name="connsiteX6" fmla="*/ 267719 w 355364"/>
                <a:gd name="connsiteY6" fmla="*/ 11816 h 138894"/>
                <a:gd name="connsiteX7" fmla="*/ 233225 w 355364"/>
                <a:gd name="connsiteY7" fmla="*/ 11816 h 138894"/>
                <a:gd name="connsiteX8" fmla="*/ 233225 w 355364"/>
                <a:gd name="connsiteY8" fmla="*/ 138345 h 138894"/>
                <a:gd name="connsiteX9" fmla="*/ 165727 w 355364"/>
                <a:gd name="connsiteY9" fmla="*/ 138345 h 138894"/>
                <a:gd name="connsiteX10" fmla="*/ 165727 w 355364"/>
                <a:gd name="connsiteY10" fmla="*/ 33218 h 138894"/>
                <a:gd name="connsiteX11" fmla="*/ 145188 w 355364"/>
                <a:gd name="connsiteY11" fmla="*/ 11424 h 138894"/>
                <a:gd name="connsiteX12" fmla="*/ 110380 w 355364"/>
                <a:gd name="connsiteY12" fmla="*/ 11424 h 138894"/>
                <a:gd name="connsiteX13" fmla="*/ 110380 w 355364"/>
                <a:gd name="connsiteY13" fmla="*/ 138894 h 138894"/>
                <a:gd name="connsiteX14" fmla="*/ 42725 w 355364"/>
                <a:gd name="connsiteY14" fmla="*/ 138894 h 138894"/>
                <a:gd name="connsiteX15" fmla="*/ 42725 w 355364"/>
                <a:gd name="connsiteY15" fmla="*/ 11816 h 138894"/>
                <a:gd name="connsiteX16" fmla="*/ 0 w 355364"/>
                <a:gd name="connsiteY16" fmla="*/ 11816 h 138894"/>
                <a:gd name="connsiteX17" fmla="*/ 0 w 355364"/>
                <a:gd name="connsiteY17" fmla="*/ 57 h 138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5364" h="138894">
                  <a:moveTo>
                    <a:pt x="78" y="57"/>
                  </a:moveTo>
                  <a:lnTo>
                    <a:pt x="322282" y="57"/>
                  </a:lnTo>
                  <a:cubicBezTo>
                    <a:pt x="322282" y="57"/>
                    <a:pt x="355365" y="-2766"/>
                    <a:pt x="355365" y="31415"/>
                  </a:cubicBezTo>
                  <a:cubicBezTo>
                    <a:pt x="355365" y="63478"/>
                    <a:pt x="355365" y="138345"/>
                    <a:pt x="355365" y="138345"/>
                  </a:cubicBezTo>
                  <a:lnTo>
                    <a:pt x="288258" y="138345"/>
                  </a:lnTo>
                  <a:lnTo>
                    <a:pt x="288258" y="33218"/>
                  </a:lnTo>
                  <a:cubicBezTo>
                    <a:pt x="288258" y="33218"/>
                    <a:pt x="288572" y="11816"/>
                    <a:pt x="267719" y="11816"/>
                  </a:cubicBezTo>
                  <a:cubicBezTo>
                    <a:pt x="249923" y="11816"/>
                    <a:pt x="233225" y="11816"/>
                    <a:pt x="233225" y="11816"/>
                  </a:cubicBezTo>
                  <a:lnTo>
                    <a:pt x="233225" y="138345"/>
                  </a:lnTo>
                  <a:lnTo>
                    <a:pt x="165727" y="138345"/>
                  </a:lnTo>
                  <a:lnTo>
                    <a:pt x="165727" y="33218"/>
                  </a:lnTo>
                  <a:cubicBezTo>
                    <a:pt x="165727" y="33218"/>
                    <a:pt x="166197" y="11424"/>
                    <a:pt x="145188" y="11424"/>
                  </a:cubicBezTo>
                  <a:cubicBezTo>
                    <a:pt x="123080" y="11424"/>
                    <a:pt x="110380" y="11424"/>
                    <a:pt x="110380" y="11424"/>
                  </a:cubicBezTo>
                  <a:lnTo>
                    <a:pt x="110380" y="138894"/>
                  </a:lnTo>
                  <a:lnTo>
                    <a:pt x="42725" y="138894"/>
                  </a:lnTo>
                  <a:lnTo>
                    <a:pt x="42725" y="11816"/>
                  </a:lnTo>
                  <a:lnTo>
                    <a:pt x="0" y="11816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FFFFFF"/>
            </a:solidFill>
            <a:ln w="78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4" name="Grafik 4">
            <a:extLst>
              <a:ext uri="{FF2B5EF4-FFF2-40B4-BE49-F238E27FC236}">
                <a16:creationId xmlns:a16="http://schemas.microsoft.com/office/drawing/2014/main" id="{3CEFA27F-089C-41F7-9148-A7D9488BA2F0}"/>
              </a:ext>
            </a:extLst>
          </p:cNvPr>
          <p:cNvGrpSpPr/>
          <p:nvPr userDrawn="1"/>
        </p:nvGrpSpPr>
        <p:grpSpPr>
          <a:xfrm>
            <a:off x="10252632" y="402361"/>
            <a:ext cx="1382523" cy="376309"/>
            <a:chOff x="44048" y="2093266"/>
            <a:chExt cx="9690104" cy="2637553"/>
          </a:xfrm>
        </p:grpSpPr>
        <p:sp>
          <p:nvSpPr>
            <p:cNvPr id="95" name="Freihandform: Form 94">
              <a:extLst>
                <a:ext uri="{FF2B5EF4-FFF2-40B4-BE49-F238E27FC236}">
                  <a16:creationId xmlns:a16="http://schemas.microsoft.com/office/drawing/2014/main" id="{B38C16CE-3991-4A56-8B87-776D2D731015}"/>
                </a:ext>
              </a:extLst>
            </p:cNvPr>
            <p:cNvSpPr/>
            <p:nvPr/>
          </p:nvSpPr>
          <p:spPr>
            <a:xfrm rot="3284151" flipV="1">
              <a:off x="769752" y="2156089"/>
              <a:ext cx="314404" cy="1899008"/>
            </a:xfrm>
            <a:custGeom>
              <a:avLst/>
              <a:gdLst>
                <a:gd name="connsiteX0" fmla="*/ 191474 w 314404"/>
                <a:gd name="connsiteY0" fmla="*/ 89 h 1899008"/>
                <a:gd name="connsiteX1" fmla="*/ 314465 w 314404"/>
                <a:gd name="connsiteY1" fmla="*/ 1812143 h 1899008"/>
                <a:gd name="connsiteX2" fmla="*/ 191474 w 314404"/>
                <a:gd name="connsiteY2" fmla="*/ 1899098 h 1899008"/>
                <a:gd name="connsiteX3" fmla="*/ 61 w 314404"/>
                <a:gd name="connsiteY3" fmla="*/ 135463 h 1899008"/>
                <a:gd name="connsiteX4" fmla="*/ 191474 w 314404"/>
                <a:gd name="connsiteY4" fmla="*/ 89 h 1899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404" h="1899008">
                  <a:moveTo>
                    <a:pt x="191474" y="89"/>
                  </a:moveTo>
                  <a:cubicBezTo>
                    <a:pt x="249378" y="410935"/>
                    <a:pt x="310655" y="1029306"/>
                    <a:pt x="314465" y="1812143"/>
                  </a:cubicBezTo>
                  <a:lnTo>
                    <a:pt x="191474" y="1899098"/>
                  </a:lnTo>
                  <a:cubicBezTo>
                    <a:pt x="167105" y="1225045"/>
                    <a:pt x="77809" y="585163"/>
                    <a:pt x="61" y="135463"/>
                  </a:cubicBezTo>
                  <a:lnTo>
                    <a:pt x="191474" y="89"/>
                  </a:lnTo>
                  <a:close/>
                </a:path>
              </a:pathLst>
            </a:custGeom>
            <a:solidFill>
              <a:srgbClr val="00A38A"/>
            </a:solidFill>
            <a:ln w="3968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ihandform: Form 95">
              <a:extLst>
                <a:ext uri="{FF2B5EF4-FFF2-40B4-BE49-F238E27FC236}">
                  <a16:creationId xmlns:a16="http://schemas.microsoft.com/office/drawing/2014/main" id="{28960186-F8D0-4936-BBF8-4CD1A6899DC6}"/>
                </a:ext>
              </a:extLst>
            </p:cNvPr>
            <p:cNvSpPr/>
            <p:nvPr/>
          </p:nvSpPr>
          <p:spPr>
            <a:xfrm rot="3698792" flipV="1">
              <a:off x="729477" y="1846973"/>
              <a:ext cx="342094" cy="1761849"/>
            </a:xfrm>
            <a:custGeom>
              <a:avLst/>
              <a:gdLst>
                <a:gd name="connsiteX0" fmla="*/ 268347 w 342094"/>
                <a:gd name="connsiteY0" fmla="*/ 53 h 1761849"/>
                <a:gd name="connsiteX1" fmla="*/ 333792 w 342094"/>
                <a:gd name="connsiteY1" fmla="*/ 1726581 h 1761849"/>
                <a:gd name="connsiteX2" fmla="*/ 268347 w 342094"/>
                <a:gd name="connsiteY2" fmla="*/ 1761902 h 1761849"/>
                <a:gd name="connsiteX3" fmla="*/ 59 w 342094"/>
                <a:gd name="connsiteY3" fmla="*/ 144833 h 1761849"/>
                <a:gd name="connsiteX4" fmla="*/ 268347 w 342094"/>
                <a:gd name="connsiteY4" fmla="*/ 53 h 176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094" h="1761849">
                  <a:moveTo>
                    <a:pt x="268347" y="53"/>
                  </a:moveTo>
                  <a:cubicBezTo>
                    <a:pt x="316131" y="440902"/>
                    <a:pt x="361296" y="1068839"/>
                    <a:pt x="333792" y="1726581"/>
                  </a:cubicBezTo>
                  <a:lnTo>
                    <a:pt x="268347" y="1761902"/>
                  </a:lnTo>
                  <a:cubicBezTo>
                    <a:pt x="247948" y="1168653"/>
                    <a:pt x="130870" y="603978"/>
                    <a:pt x="59" y="144833"/>
                  </a:cubicBezTo>
                  <a:lnTo>
                    <a:pt x="268347" y="53"/>
                  </a:lnTo>
                  <a:close/>
                </a:path>
              </a:pathLst>
            </a:custGeom>
            <a:solidFill>
              <a:srgbClr val="00A38A"/>
            </a:solidFill>
            <a:ln w="3968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ihandform: Form 96">
              <a:extLst>
                <a:ext uri="{FF2B5EF4-FFF2-40B4-BE49-F238E27FC236}">
                  <a16:creationId xmlns:a16="http://schemas.microsoft.com/office/drawing/2014/main" id="{FDC76523-0EA0-47DF-BEED-8B926A8B3EC7}"/>
                </a:ext>
              </a:extLst>
            </p:cNvPr>
            <p:cNvSpPr/>
            <p:nvPr/>
          </p:nvSpPr>
          <p:spPr>
            <a:xfrm>
              <a:off x="725702" y="2924695"/>
              <a:ext cx="996276" cy="757714"/>
            </a:xfrm>
            <a:custGeom>
              <a:avLst/>
              <a:gdLst>
                <a:gd name="connsiteX0" fmla="*/ 996399 w 996276"/>
                <a:gd name="connsiteY0" fmla="*/ 757829 h 757714"/>
                <a:gd name="connsiteX1" fmla="*/ 996399 w 996276"/>
                <a:gd name="connsiteY1" fmla="*/ 114 h 757714"/>
                <a:gd name="connsiteX2" fmla="*/ 123 w 996276"/>
                <a:gd name="connsiteY2" fmla="*/ 757829 h 757714"/>
                <a:gd name="connsiteX3" fmla="*/ 996399 w 996276"/>
                <a:gd name="connsiteY3" fmla="*/ 757829 h 75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6276" h="757714">
                  <a:moveTo>
                    <a:pt x="996399" y="757829"/>
                  </a:moveTo>
                  <a:lnTo>
                    <a:pt x="996399" y="114"/>
                  </a:lnTo>
                  <a:cubicBezTo>
                    <a:pt x="643379" y="297691"/>
                    <a:pt x="293811" y="555343"/>
                    <a:pt x="123" y="757829"/>
                  </a:cubicBezTo>
                  <a:lnTo>
                    <a:pt x="996399" y="757829"/>
                  </a:lnTo>
                  <a:close/>
                </a:path>
              </a:pathLst>
            </a:custGeom>
            <a:solidFill>
              <a:srgbClr val="00A38A"/>
            </a:solidFill>
            <a:ln w="3968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ihandform: Form 97">
              <a:extLst>
                <a:ext uri="{FF2B5EF4-FFF2-40B4-BE49-F238E27FC236}">
                  <a16:creationId xmlns:a16="http://schemas.microsoft.com/office/drawing/2014/main" id="{0F3927F8-6001-4D5A-B42B-343E1328F4AE}"/>
                </a:ext>
              </a:extLst>
            </p:cNvPr>
            <p:cNvSpPr/>
            <p:nvPr/>
          </p:nvSpPr>
          <p:spPr>
            <a:xfrm>
              <a:off x="315980" y="2772057"/>
              <a:ext cx="1406010" cy="910352"/>
            </a:xfrm>
            <a:custGeom>
              <a:avLst/>
              <a:gdLst>
                <a:gd name="connsiteX0" fmla="*/ 211532 w 1406010"/>
                <a:gd name="connsiteY0" fmla="*/ 910457 h 910352"/>
                <a:gd name="connsiteX1" fmla="*/ 1165977 w 1406010"/>
                <a:gd name="connsiteY1" fmla="*/ 276409 h 910352"/>
                <a:gd name="connsiteX2" fmla="*/ 1406087 w 1406010"/>
                <a:gd name="connsiteY2" fmla="*/ 94005 h 910352"/>
                <a:gd name="connsiteX3" fmla="*/ 1406087 w 1406010"/>
                <a:gd name="connsiteY3" fmla="*/ 104 h 910352"/>
                <a:gd name="connsiteX4" fmla="*/ 77 w 1406010"/>
                <a:gd name="connsiteY4" fmla="*/ 910457 h 910352"/>
                <a:gd name="connsiteX5" fmla="*/ 211532 w 1406010"/>
                <a:gd name="connsiteY5" fmla="*/ 910457 h 910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06010" h="910352">
                  <a:moveTo>
                    <a:pt x="211532" y="910457"/>
                  </a:moveTo>
                  <a:cubicBezTo>
                    <a:pt x="490376" y="744960"/>
                    <a:pt x="828911" y="528901"/>
                    <a:pt x="1165977" y="276409"/>
                  </a:cubicBezTo>
                  <a:cubicBezTo>
                    <a:pt x="1244598" y="217473"/>
                    <a:pt x="1324926" y="156751"/>
                    <a:pt x="1406087" y="94005"/>
                  </a:cubicBezTo>
                  <a:lnTo>
                    <a:pt x="1406087" y="104"/>
                  </a:lnTo>
                  <a:cubicBezTo>
                    <a:pt x="907135" y="374159"/>
                    <a:pt x="397904" y="685945"/>
                    <a:pt x="77" y="910457"/>
                  </a:cubicBezTo>
                  <a:lnTo>
                    <a:pt x="211532" y="910457"/>
                  </a:lnTo>
                  <a:close/>
                </a:path>
              </a:pathLst>
            </a:custGeom>
            <a:solidFill>
              <a:srgbClr val="00A38A"/>
            </a:solidFill>
            <a:ln w="3968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ihandform: Form 98">
              <a:extLst>
                <a:ext uri="{FF2B5EF4-FFF2-40B4-BE49-F238E27FC236}">
                  <a16:creationId xmlns:a16="http://schemas.microsoft.com/office/drawing/2014/main" id="{42DBF1B5-0ABB-47E6-8706-2A8E1D24E7D1}"/>
                </a:ext>
              </a:extLst>
            </p:cNvPr>
            <p:cNvSpPr/>
            <p:nvPr/>
          </p:nvSpPr>
          <p:spPr>
            <a:xfrm rot="4197948" flipV="1">
              <a:off x="800104" y="1677892"/>
              <a:ext cx="270608" cy="1650365"/>
            </a:xfrm>
            <a:custGeom>
              <a:avLst/>
              <a:gdLst>
                <a:gd name="connsiteX0" fmla="*/ 168337 w 270608"/>
                <a:gd name="connsiteY0" fmla="*/ 33 h 1650365"/>
                <a:gd name="connsiteX1" fmla="*/ 247712 w 270608"/>
                <a:gd name="connsiteY1" fmla="*/ 1621466 h 1650365"/>
                <a:gd name="connsiteX2" fmla="*/ 168337 w 270608"/>
                <a:gd name="connsiteY2" fmla="*/ 1650399 h 1650365"/>
                <a:gd name="connsiteX3" fmla="*/ 62 w 270608"/>
                <a:gd name="connsiteY3" fmla="*/ 61390 h 1650365"/>
                <a:gd name="connsiteX4" fmla="*/ 168337 w 270608"/>
                <a:gd name="connsiteY4" fmla="*/ 33 h 1650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608" h="1650365">
                  <a:moveTo>
                    <a:pt x="168337" y="33"/>
                  </a:moveTo>
                  <a:cubicBezTo>
                    <a:pt x="248744" y="453423"/>
                    <a:pt x="304028" y="1023812"/>
                    <a:pt x="247712" y="1621466"/>
                  </a:cubicBezTo>
                  <a:lnTo>
                    <a:pt x="168337" y="1650399"/>
                  </a:lnTo>
                  <a:cubicBezTo>
                    <a:pt x="211596" y="1053101"/>
                    <a:pt x="121982" y="503667"/>
                    <a:pt x="62" y="61390"/>
                  </a:cubicBezTo>
                  <a:lnTo>
                    <a:pt x="168337" y="33"/>
                  </a:lnTo>
                  <a:close/>
                </a:path>
              </a:pathLst>
            </a:custGeom>
            <a:solidFill>
              <a:srgbClr val="00A38A"/>
            </a:solidFill>
            <a:ln w="3968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ihandform: Form 99">
              <a:extLst>
                <a:ext uri="{FF2B5EF4-FFF2-40B4-BE49-F238E27FC236}">
                  <a16:creationId xmlns:a16="http://schemas.microsoft.com/office/drawing/2014/main" id="{46941F00-FC60-4A1F-AA72-6D60BD87E26C}"/>
                </a:ext>
              </a:extLst>
            </p:cNvPr>
            <p:cNvSpPr/>
            <p:nvPr/>
          </p:nvSpPr>
          <p:spPr>
            <a:xfrm>
              <a:off x="171450" y="2124075"/>
              <a:ext cx="1550512" cy="434102"/>
            </a:xfrm>
            <a:custGeom>
              <a:avLst/>
              <a:gdLst>
                <a:gd name="connsiteX0" fmla="*/ 62 w 1550512"/>
                <a:gd name="connsiteY0" fmla="*/ 28 h 434102"/>
                <a:gd name="connsiteX1" fmla="*/ 62 w 1550512"/>
                <a:gd name="connsiteY1" fmla="*/ 434130 h 434102"/>
                <a:gd name="connsiteX2" fmla="*/ 103726 w 1550512"/>
                <a:gd name="connsiteY2" fmla="*/ 426868 h 434102"/>
                <a:gd name="connsiteX3" fmla="*/ 1550574 w 1550512"/>
                <a:gd name="connsiteY3" fmla="*/ 91151 h 434102"/>
                <a:gd name="connsiteX4" fmla="*/ 1550574 w 1550512"/>
                <a:gd name="connsiteY4" fmla="*/ 28 h 434102"/>
                <a:gd name="connsiteX5" fmla="*/ 62 w 1550512"/>
                <a:gd name="connsiteY5" fmla="*/ 28 h 434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0512" h="434102">
                  <a:moveTo>
                    <a:pt x="62" y="28"/>
                  </a:moveTo>
                  <a:lnTo>
                    <a:pt x="62" y="434130"/>
                  </a:lnTo>
                  <a:cubicBezTo>
                    <a:pt x="33955" y="432027"/>
                    <a:pt x="68483" y="429606"/>
                    <a:pt x="103726" y="426868"/>
                  </a:cubicBezTo>
                  <a:cubicBezTo>
                    <a:pt x="480757" y="397856"/>
                    <a:pt x="995306" y="331260"/>
                    <a:pt x="1550574" y="91151"/>
                  </a:cubicBezTo>
                  <a:lnTo>
                    <a:pt x="1550574" y="28"/>
                  </a:lnTo>
                  <a:lnTo>
                    <a:pt x="62" y="28"/>
                  </a:lnTo>
                  <a:close/>
                </a:path>
              </a:pathLst>
            </a:custGeom>
            <a:solidFill>
              <a:srgbClr val="00A38A"/>
            </a:solidFill>
            <a:ln w="3968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ihandform: Form 100">
              <a:extLst>
                <a:ext uri="{FF2B5EF4-FFF2-40B4-BE49-F238E27FC236}">
                  <a16:creationId xmlns:a16="http://schemas.microsoft.com/office/drawing/2014/main" id="{84D7A9FF-10FF-4FD6-9451-F5A1CE79A08B}"/>
                </a:ext>
              </a:extLst>
            </p:cNvPr>
            <p:cNvSpPr/>
            <p:nvPr/>
          </p:nvSpPr>
          <p:spPr>
            <a:xfrm>
              <a:off x="171450" y="2215177"/>
              <a:ext cx="1550512" cy="422473"/>
            </a:xfrm>
            <a:custGeom>
              <a:avLst/>
              <a:gdLst>
                <a:gd name="connsiteX0" fmla="*/ 62 w 1550512"/>
                <a:gd name="connsiteY0" fmla="*/ 343008 h 422473"/>
                <a:gd name="connsiteX1" fmla="*/ 62 w 1550512"/>
                <a:gd name="connsiteY1" fmla="*/ 422502 h 422473"/>
                <a:gd name="connsiteX2" fmla="*/ 1550574 w 1550512"/>
                <a:gd name="connsiteY2" fmla="*/ 36223 h 422473"/>
                <a:gd name="connsiteX3" fmla="*/ 1550574 w 1550512"/>
                <a:gd name="connsiteY3" fmla="*/ 28 h 422473"/>
                <a:gd name="connsiteX4" fmla="*/ 103726 w 1550512"/>
                <a:gd name="connsiteY4" fmla="*/ 335745 h 422473"/>
                <a:gd name="connsiteX5" fmla="*/ 62 w 1550512"/>
                <a:gd name="connsiteY5" fmla="*/ 343008 h 422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0512" h="422473">
                  <a:moveTo>
                    <a:pt x="62" y="343008"/>
                  </a:moveTo>
                  <a:lnTo>
                    <a:pt x="62" y="422502"/>
                  </a:lnTo>
                  <a:cubicBezTo>
                    <a:pt x="457342" y="385474"/>
                    <a:pt x="1004236" y="281453"/>
                    <a:pt x="1550574" y="36223"/>
                  </a:cubicBezTo>
                  <a:lnTo>
                    <a:pt x="1550574" y="28"/>
                  </a:lnTo>
                  <a:cubicBezTo>
                    <a:pt x="995306" y="240138"/>
                    <a:pt x="480757" y="306773"/>
                    <a:pt x="103726" y="335745"/>
                  </a:cubicBezTo>
                  <a:cubicBezTo>
                    <a:pt x="68483" y="338523"/>
                    <a:pt x="33955" y="340905"/>
                    <a:pt x="62" y="343008"/>
                  </a:cubicBezTo>
                </a:path>
              </a:pathLst>
            </a:custGeom>
            <a:solidFill>
              <a:srgbClr val="FFFFFF"/>
            </a:solidFill>
            <a:ln w="3968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ihandform: Form 101">
              <a:extLst>
                <a:ext uri="{FF2B5EF4-FFF2-40B4-BE49-F238E27FC236}">
                  <a16:creationId xmlns:a16="http://schemas.microsoft.com/office/drawing/2014/main" id="{16D73698-B601-4A8E-98FC-6BD293F00864}"/>
                </a:ext>
              </a:extLst>
            </p:cNvPr>
            <p:cNvSpPr/>
            <p:nvPr/>
          </p:nvSpPr>
          <p:spPr>
            <a:xfrm rot="4147815" flipV="1">
              <a:off x="850487" y="1791884"/>
              <a:ext cx="184942" cy="1659376"/>
            </a:xfrm>
            <a:custGeom>
              <a:avLst/>
              <a:gdLst>
                <a:gd name="connsiteX0" fmla="*/ 103051 w 184942"/>
                <a:gd name="connsiteY0" fmla="*/ 45 h 1659376"/>
                <a:gd name="connsiteX1" fmla="*/ 158455 w 184942"/>
                <a:gd name="connsiteY1" fmla="*/ 1638307 h 1659376"/>
                <a:gd name="connsiteX2" fmla="*/ 103051 w 184942"/>
                <a:gd name="connsiteY2" fmla="*/ 1659421 h 1659376"/>
                <a:gd name="connsiteX3" fmla="*/ 62 w 184942"/>
                <a:gd name="connsiteY3" fmla="*/ 39296 h 1659376"/>
                <a:gd name="connsiteX4" fmla="*/ 103051 w 184942"/>
                <a:gd name="connsiteY4" fmla="*/ 45 h 1659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942" h="1659376">
                  <a:moveTo>
                    <a:pt x="103051" y="45"/>
                  </a:moveTo>
                  <a:cubicBezTo>
                    <a:pt x="172941" y="472327"/>
                    <a:pt x="215525" y="1047439"/>
                    <a:pt x="158455" y="1638307"/>
                  </a:cubicBezTo>
                  <a:lnTo>
                    <a:pt x="103051" y="1659421"/>
                  </a:lnTo>
                  <a:cubicBezTo>
                    <a:pt x="150676" y="1061012"/>
                    <a:pt x="87097" y="491496"/>
                    <a:pt x="62" y="39296"/>
                  </a:cubicBezTo>
                  <a:lnTo>
                    <a:pt x="103051" y="45"/>
                  </a:lnTo>
                  <a:close/>
                </a:path>
              </a:pathLst>
            </a:custGeom>
            <a:solidFill>
              <a:srgbClr val="FFFFFF"/>
            </a:solidFill>
            <a:ln w="3968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ihandform: Form 102">
              <a:extLst>
                <a:ext uri="{FF2B5EF4-FFF2-40B4-BE49-F238E27FC236}">
                  <a16:creationId xmlns:a16="http://schemas.microsoft.com/office/drawing/2014/main" id="{D5268A47-6A54-4A30-84E8-22E09D6E9958}"/>
                </a:ext>
              </a:extLst>
            </p:cNvPr>
            <p:cNvSpPr/>
            <p:nvPr/>
          </p:nvSpPr>
          <p:spPr>
            <a:xfrm rot="3465759" flipV="1">
              <a:off x="783775" y="2006822"/>
              <a:ext cx="281707" cy="1833088"/>
            </a:xfrm>
            <a:custGeom>
              <a:avLst/>
              <a:gdLst>
                <a:gd name="connsiteX0" fmla="*/ 182306 w 281707"/>
                <a:gd name="connsiteY0" fmla="*/ 72 h 1833088"/>
                <a:gd name="connsiteX1" fmla="*/ 280294 w 281707"/>
                <a:gd name="connsiteY1" fmla="*/ 1771367 h 1833088"/>
                <a:gd name="connsiteX2" fmla="*/ 182306 w 281707"/>
                <a:gd name="connsiteY2" fmla="*/ 1833160 h 1833088"/>
                <a:gd name="connsiteX3" fmla="*/ 61 w 281707"/>
                <a:gd name="connsiteY3" fmla="*/ 115007 h 1833088"/>
                <a:gd name="connsiteX4" fmla="*/ 182306 w 281707"/>
                <a:gd name="connsiteY4" fmla="*/ 72 h 1833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707" h="1833088">
                  <a:moveTo>
                    <a:pt x="182306" y="72"/>
                  </a:moveTo>
                  <a:cubicBezTo>
                    <a:pt x="236202" y="453264"/>
                    <a:pt x="291566" y="1096956"/>
                    <a:pt x="280294" y="1771367"/>
                  </a:cubicBezTo>
                  <a:lnTo>
                    <a:pt x="182306" y="1833160"/>
                  </a:lnTo>
                  <a:cubicBezTo>
                    <a:pt x="165161" y="1175061"/>
                    <a:pt x="77610" y="551649"/>
                    <a:pt x="61" y="115007"/>
                  </a:cubicBezTo>
                  <a:lnTo>
                    <a:pt x="182306" y="72"/>
                  </a:lnTo>
                  <a:close/>
                </a:path>
              </a:pathLst>
            </a:custGeom>
            <a:solidFill>
              <a:srgbClr val="FFFFFF"/>
            </a:solidFill>
            <a:ln w="3968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ihandform: Form 103">
              <a:extLst>
                <a:ext uri="{FF2B5EF4-FFF2-40B4-BE49-F238E27FC236}">
                  <a16:creationId xmlns:a16="http://schemas.microsoft.com/office/drawing/2014/main" id="{5CE59A72-8742-4B55-970D-05B253FE227D}"/>
                </a:ext>
              </a:extLst>
            </p:cNvPr>
            <p:cNvSpPr/>
            <p:nvPr/>
          </p:nvSpPr>
          <p:spPr>
            <a:xfrm>
              <a:off x="527435" y="2865958"/>
              <a:ext cx="1194555" cy="816451"/>
            </a:xfrm>
            <a:custGeom>
              <a:avLst/>
              <a:gdLst>
                <a:gd name="connsiteX0" fmla="*/ 85 w 1194555"/>
                <a:gd name="connsiteY0" fmla="*/ 816562 h 816451"/>
                <a:gd name="connsiteX1" fmla="*/ 198364 w 1194555"/>
                <a:gd name="connsiteY1" fmla="*/ 816562 h 816451"/>
                <a:gd name="connsiteX2" fmla="*/ 1194640 w 1194555"/>
                <a:gd name="connsiteY2" fmla="*/ 58848 h 816451"/>
                <a:gd name="connsiteX3" fmla="*/ 1194640 w 1194555"/>
                <a:gd name="connsiteY3" fmla="*/ 110 h 816451"/>
                <a:gd name="connsiteX4" fmla="*/ 954531 w 1194555"/>
                <a:gd name="connsiteY4" fmla="*/ 182514 h 816451"/>
                <a:gd name="connsiteX5" fmla="*/ 85 w 1194555"/>
                <a:gd name="connsiteY5" fmla="*/ 816562 h 816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94555" h="816451">
                  <a:moveTo>
                    <a:pt x="85" y="816562"/>
                  </a:moveTo>
                  <a:lnTo>
                    <a:pt x="198364" y="816562"/>
                  </a:lnTo>
                  <a:cubicBezTo>
                    <a:pt x="492052" y="614077"/>
                    <a:pt x="841620" y="356425"/>
                    <a:pt x="1194640" y="58848"/>
                  </a:cubicBezTo>
                  <a:lnTo>
                    <a:pt x="1194640" y="110"/>
                  </a:lnTo>
                  <a:cubicBezTo>
                    <a:pt x="1113479" y="62856"/>
                    <a:pt x="1033152" y="123578"/>
                    <a:pt x="954531" y="182514"/>
                  </a:cubicBezTo>
                  <a:cubicBezTo>
                    <a:pt x="617464" y="435006"/>
                    <a:pt x="278930" y="651065"/>
                    <a:pt x="85" y="816562"/>
                  </a:cubicBezTo>
                </a:path>
              </a:pathLst>
            </a:custGeom>
            <a:solidFill>
              <a:srgbClr val="FFFFFF"/>
            </a:solidFill>
            <a:ln w="3968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ihandform: Form 104">
              <a:extLst>
                <a:ext uri="{FF2B5EF4-FFF2-40B4-BE49-F238E27FC236}">
                  <a16:creationId xmlns:a16="http://schemas.microsoft.com/office/drawing/2014/main" id="{BBE8C55F-0276-4C77-BBCF-D450F13F86FB}"/>
                </a:ext>
              </a:extLst>
            </p:cNvPr>
            <p:cNvSpPr/>
            <p:nvPr/>
          </p:nvSpPr>
          <p:spPr>
            <a:xfrm>
              <a:off x="171450" y="2735981"/>
              <a:ext cx="1550512" cy="946428"/>
            </a:xfrm>
            <a:custGeom>
              <a:avLst/>
              <a:gdLst>
                <a:gd name="connsiteX0" fmla="*/ 62 w 1550512"/>
                <a:gd name="connsiteY0" fmla="*/ 946531 h 946428"/>
                <a:gd name="connsiteX1" fmla="*/ 144604 w 1550512"/>
                <a:gd name="connsiteY1" fmla="*/ 946531 h 946428"/>
                <a:gd name="connsiteX2" fmla="*/ 1550574 w 1550512"/>
                <a:gd name="connsiteY2" fmla="*/ 36178 h 946428"/>
                <a:gd name="connsiteX3" fmla="*/ 1550574 w 1550512"/>
                <a:gd name="connsiteY3" fmla="*/ 102 h 946428"/>
                <a:gd name="connsiteX4" fmla="*/ 62 w 1550512"/>
                <a:gd name="connsiteY4" fmla="*/ 945816 h 946428"/>
                <a:gd name="connsiteX5" fmla="*/ 62 w 1550512"/>
                <a:gd name="connsiteY5" fmla="*/ 946531 h 946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0512" h="946428">
                  <a:moveTo>
                    <a:pt x="62" y="946531"/>
                  </a:moveTo>
                  <a:lnTo>
                    <a:pt x="144604" y="946531"/>
                  </a:lnTo>
                  <a:cubicBezTo>
                    <a:pt x="542432" y="722018"/>
                    <a:pt x="1051662" y="410233"/>
                    <a:pt x="1550574" y="36178"/>
                  </a:cubicBezTo>
                  <a:lnTo>
                    <a:pt x="1550574" y="102"/>
                  </a:lnTo>
                  <a:cubicBezTo>
                    <a:pt x="909224" y="448928"/>
                    <a:pt x="368918" y="755911"/>
                    <a:pt x="62" y="945816"/>
                  </a:cubicBezTo>
                  <a:lnTo>
                    <a:pt x="62" y="946531"/>
                  </a:lnTo>
                  <a:close/>
                </a:path>
              </a:pathLst>
            </a:custGeom>
            <a:solidFill>
              <a:srgbClr val="FFFFFF"/>
            </a:solidFill>
            <a:ln w="3968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ihandform: Form 105">
              <a:extLst>
                <a:ext uri="{FF2B5EF4-FFF2-40B4-BE49-F238E27FC236}">
                  <a16:creationId xmlns:a16="http://schemas.microsoft.com/office/drawing/2014/main" id="{57C5F062-1530-4AD0-AFC5-1D53D1617354}"/>
                </a:ext>
              </a:extLst>
            </p:cNvPr>
            <p:cNvSpPr/>
            <p:nvPr/>
          </p:nvSpPr>
          <p:spPr>
            <a:xfrm>
              <a:off x="2244115" y="2547362"/>
              <a:ext cx="7490029" cy="1152168"/>
            </a:xfrm>
            <a:custGeom>
              <a:avLst/>
              <a:gdLst>
                <a:gd name="connsiteX0" fmla="*/ 516 w 7490029"/>
                <a:gd name="connsiteY0" fmla="*/ 1134440 h 1152168"/>
                <a:gd name="connsiteX1" fmla="*/ 208916 w 7490029"/>
                <a:gd name="connsiteY1" fmla="*/ 1134440 h 1152168"/>
                <a:gd name="connsiteX2" fmla="*/ 208916 w 7490029"/>
                <a:gd name="connsiteY2" fmla="*/ 678827 h 1152168"/>
                <a:gd name="connsiteX3" fmla="*/ 560230 w 7490029"/>
                <a:gd name="connsiteY3" fmla="*/ 678827 h 1152168"/>
                <a:gd name="connsiteX4" fmla="*/ 560230 w 7490029"/>
                <a:gd name="connsiteY4" fmla="*/ 515076 h 1152168"/>
                <a:gd name="connsiteX5" fmla="*/ 208916 w 7490029"/>
                <a:gd name="connsiteY5" fmla="*/ 515076 h 1152168"/>
                <a:gd name="connsiteX6" fmla="*/ 208916 w 7490029"/>
                <a:gd name="connsiteY6" fmla="*/ 259131 h 1152168"/>
                <a:gd name="connsiteX7" fmla="*/ 578089 w 7490029"/>
                <a:gd name="connsiteY7" fmla="*/ 259131 h 1152168"/>
                <a:gd name="connsiteX8" fmla="*/ 578089 w 7490029"/>
                <a:gd name="connsiteY8" fmla="*/ 95420 h 1152168"/>
                <a:gd name="connsiteX9" fmla="*/ 516 w 7490029"/>
                <a:gd name="connsiteY9" fmla="*/ 95420 h 1152168"/>
                <a:gd name="connsiteX10" fmla="*/ 516 w 7490029"/>
                <a:gd name="connsiteY10" fmla="*/ 1134440 h 1152168"/>
                <a:gd name="connsiteX11" fmla="*/ 720925 w 7490029"/>
                <a:gd name="connsiteY11" fmla="*/ 1134440 h 1152168"/>
                <a:gd name="connsiteX12" fmla="*/ 920394 w 7490029"/>
                <a:gd name="connsiteY12" fmla="*/ 1134440 h 1152168"/>
                <a:gd name="connsiteX13" fmla="*/ 920394 w 7490029"/>
                <a:gd name="connsiteY13" fmla="*/ 853016 h 1152168"/>
                <a:gd name="connsiteX14" fmla="*/ 1082597 w 7490029"/>
                <a:gd name="connsiteY14" fmla="*/ 540397 h 1152168"/>
                <a:gd name="connsiteX15" fmla="*/ 1171973 w 7490029"/>
                <a:gd name="connsiteY15" fmla="*/ 556788 h 1152168"/>
                <a:gd name="connsiteX16" fmla="*/ 1171973 w 7490029"/>
                <a:gd name="connsiteY16" fmla="*/ 355850 h 1152168"/>
                <a:gd name="connsiteX17" fmla="*/ 1110934 w 7490029"/>
                <a:gd name="connsiteY17" fmla="*/ 349897 h 1152168"/>
                <a:gd name="connsiteX18" fmla="*/ 901027 w 7490029"/>
                <a:gd name="connsiteY18" fmla="*/ 541826 h 1152168"/>
                <a:gd name="connsiteX19" fmla="*/ 898050 w 7490029"/>
                <a:gd name="connsiteY19" fmla="*/ 541826 h 1152168"/>
                <a:gd name="connsiteX20" fmla="*/ 898050 w 7490029"/>
                <a:gd name="connsiteY20" fmla="*/ 367796 h 1152168"/>
                <a:gd name="connsiteX21" fmla="*/ 720925 w 7490029"/>
                <a:gd name="connsiteY21" fmla="*/ 367796 h 1152168"/>
                <a:gd name="connsiteX22" fmla="*/ 720925 w 7490029"/>
                <a:gd name="connsiteY22" fmla="*/ 1134440 h 1152168"/>
                <a:gd name="connsiteX23" fmla="*/ 1320802 w 7490029"/>
                <a:gd name="connsiteY23" fmla="*/ 579172 h 1152168"/>
                <a:gd name="connsiteX24" fmla="*/ 1557458 w 7490029"/>
                <a:gd name="connsiteY24" fmla="*/ 495788 h 1152168"/>
                <a:gd name="connsiteX25" fmla="*/ 1730099 w 7490029"/>
                <a:gd name="connsiteY25" fmla="*/ 661047 h 1152168"/>
                <a:gd name="connsiteX26" fmla="*/ 1619966 w 7490029"/>
                <a:gd name="connsiteY26" fmla="*/ 661047 h 1152168"/>
                <a:gd name="connsiteX27" fmla="*/ 1362434 w 7490029"/>
                <a:gd name="connsiteY27" fmla="*/ 705656 h 1152168"/>
                <a:gd name="connsiteX28" fmla="*/ 1231544 w 7490029"/>
                <a:gd name="connsiteY28" fmla="*/ 924572 h 1152168"/>
                <a:gd name="connsiteX29" fmla="*/ 1499395 w 7490029"/>
                <a:gd name="connsiteY29" fmla="*/ 1152260 h 1152168"/>
                <a:gd name="connsiteX30" fmla="*/ 1736013 w 7490029"/>
                <a:gd name="connsiteY30" fmla="*/ 1019783 h 1152168"/>
                <a:gd name="connsiteX31" fmla="*/ 1739068 w 7490029"/>
                <a:gd name="connsiteY31" fmla="*/ 1019783 h 1152168"/>
                <a:gd name="connsiteX32" fmla="*/ 1747958 w 7490029"/>
                <a:gd name="connsiteY32" fmla="*/ 1134440 h 1152168"/>
                <a:gd name="connsiteX33" fmla="*/ 1923576 w 7490029"/>
                <a:gd name="connsiteY33" fmla="*/ 1134440 h 1152168"/>
                <a:gd name="connsiteX34" fmla="*/ 1914606 w 7490029"/>
                <a:gd name="connsiteY34" fmla="*/ 963149 h 1152168"/>
                <a:gd name="connsiteX35" fmla="*/ 1911670 w 7490029"/>
                <a:gd name="connsiteY35" fmla="*/ 771101 h 1152168"/>
                <a:gd name="connsiteX36" fmla="*/ 1911670 w 7490029"/>
                <a:gd name="connsiteY36" fmla="*/ 672874 h 1152168"/>
                <a:gd name="connsiteX37" fmla="*/ 1581271 w 7490029"/>
                <a:gd name="connsiteY37" fmla="*/ 349897 h 1152168"/>
                <a:gd name="connsiteX38" fmla="*/ 1314809 w 7490029"/>
                <a:gd name="connsiteY38" fmla="*/ 407999 h 1152168"/>
                <a:gd name="connsiteX39" fmla="*/ 1320802 w 7490029"/>
                <a:gd name="connsiteY39" fmla="*/ 579172 h 1152168"/>
                <a:gd name="connsiteX40" fmla="*/ 1421925 w 7490029"/>
                <a:gd name="connsiteY40" fmla="*/ 912626 h 1152168"/>
                <a:gd name="connsiteX41" fmla="*/ 1643739 w 7490029"/>
                <a:gd name="connsiteY41" fmla="*/ 780070 h 1152168"/>
                <a:gd name="connsiteX42" fmla="*/ 1730099 w 7490029"/>
                <a:gd name="connsiteY42" fmla="*/ 780070 h 1152168"/>
                <a:gd name="connsiteX43" fmla="*/ 1688348 w 7490029"/>
                <a:gd name="connsiteY43" fmla="*/ 937947 h 1152168"/>
                <a:gd name="connsiteX44" fmla="*/ 1548529 w 7490029"/>
                <a:gd name="connsiteY44" fmla="*/ 1006448 h 1152168"/>
                <a:gd name="connsiteX45" fmla="*/ 1421925 w 7490029"/>
                <a:gd name="connsiteY45" fmla="*/ 912626 h 1152168"/>
                <a:gd name="connsiteX46" fmla="*/ 2782533 w 7490029"/>
                <a:gd name="connsiteY46" fmla="*/ 367796 h 1152168"/>
                <a:gd name="connsiteX47" fmla="*/ 2582945 w 7490029"/>
                <a:gd name="connsiteY47" fmla="*/ 367796 h 1152168"/>
                <a:gd name="connsiteX48" fmla="*/ 2582945 w 7490029"/>
                <a:gd name="connsiteY48" fmla="*/ 742922 h 1152168"/>
                <a:gd name="connsiteX49" fmla="*/ 2407367 w 7490029"/>
                <a:gd name="connsiteY49" fmla="*/ 997399 h 1152168"/>
                <a:gd name="connsiteX50" fmla="*/ 2277866 w 7490029"/>
                <a:gd name="connsiteY50" fmla="*/ 777054 h 1152168"/>
                <a:gd name="connsiteX51" fmla="*/ 2277866 w 7490029"/>
                <a:gd name="connsiteY51" fmla="*/ 367796 h 1152168"/>
                <a:gd name="connsiteX52" fmla="*/ 2078397 w 7490029"/>
                <a:gd name="connsiteY52" fmla="*/ 367796 h 1152168"/>
                <a:gd name="connsiteX53" fmla="*/ 2078397 w 7490029"/>
                <a:gd name="connsiteY53" fmla="*/ 851587 h 1152168"/>
                <a:gd name="connsiteX54" fmla="*/ 2338906 w 7490029"/>
                <a:gd name="connsiteY54" fmla="*/ 1152260 h 1152168"/>
                <a:gd name="connsiteX55" fmla="*/ 2590446 w 7490029"/>
                <a:gd name="connsiteY55" fmla="*/ 1030181 h 1152168"/>
                <a:gd name="connsiteX56" fmla="*/ 2593462 w 7490029"/>
                <a:gd name="connsiteY56" fmla="*/ 1030181 h 1152168"/>
                <a:gd name="connsiteX57" fmla="*/ 2593462 w 7490029"/>
                <a:gd name="connsiteY57" fmla="*/ 1134440 h 1152168"/>
                <a:gd name="connsiteX58" fmla="*/ 2782533 w 7490029"/>
                <a:gd name="connsiteY58" fmla="*/ 1134440 h 1152168"/>
                <a:gd name="connsiteX59" fmla="*/ 2782533 w 7490029"/>
                <a:gd name="connsiteY59" fmla="*/ 367796 h 1152168"/>
                <a:gd name="connsiteX60" fmla="*/ 2988035 w 7490029"/>
                <a:gd name="connsiteY60" fmla="*/ 1134440 h 1152168"/>
                <a:gd name="connsiteX61" fmla="*/ 3187386 w 7490029"/>
                <a:gd name="connsiteY61" fmla="*/ 1134440 h 1152168"/>
                <a:gd name="connsiteX62" fmla="*/ 3187386 w 7490029"/>
                <a:gd name="connsiteY62" fmla="*/ 759194 h 1152168"/>
                <a:gd name="connsiteX63" fmla="*/ 3363043 w 7490029"/>
                <a:gd name="connsiteY63" fmla="*/ 504638 h 1152168"/>
                <a:gd name="connsiteX64" fmla="*/ 3492503 w 7490029"/>
                <a:gd name="connsiteY64" fmla="*/ 724984 h 1152168"/>
                <a:gd name="connsiteX65" fmla="*/ 3492503 w 7490029"/>
                <a:gd name="connsiteY65" fmla="*/ 1134440 h 1152168"/>
                <a:gd name="connsiteX66" fmla="*/ 3692092 w 7490029"/>
                <a:gd name="connsiteY66" fmla="*/ 1134440 h 1152168"/>
                <a:gd name="connsiteX67" fmla="*/ 3692092 w 7490029"/>
                <a:gd name="connsiteY67" fmla="*/ 650570 h 1152168"/>
                <a:gd name="connsiteX68" fmla="*/ 3431583 w 7490029"/>
                <a:gd name="connsiteY68" fmla="*/ 349897 h 1152168"/>
                <a:gd name="connsiteX69" fmla="*/ 3180043 w 7490029"/>
                <a:gd name="connsiteY69" fmla="*/ 471976 h 1152168"/>
                <a:gd name="connsiteX70" fmla="*/ 3176868 w 7490029"/>
                <a:gd name="connsiteY70" fmla="*/ 471976 h 1152168"/>
                <a:gd name="connsiteX71" fmla="*/ 3176868 w 7490029"/>
                <a:gd name="connsiteY71" fmla="*/ 367796 h 1152168"/>
                <a:gd name="connsiteX72" fmla="*/ 2988035 w 7490029"/>
                <a:gd name="connsiteY72" fmla="*/ 367796 h 1152168"/>
                <a:gd name="connsiteX73" fmla="*/ 2988035 w 7490029"/>
                <a:gd name="connsiteY73" fmla="*/ 1134440 h 1152168"/>
                <a:gd name="connsiteX74" fmla="*/ 3897356 w 7490029"/>
                <a:gd name="connsiteY74" fmla="*/ 1134440 h 1152168"/>
                <a:gd name="connsiteX75" fmla="*/ 4096825 w 7490029"/>
                <a:gd name="connsiteY75" fmla="*/ 1134440 h 1152168"/>
                <a:gd name="connsiteX76" fmla="*/ 4096825 w 7490029"/>
                <a:gd name="connsiteY76" fmla="*/ 759194 h 1152168"/>
                <a:gd name="connsiteX77" fmla="*/ 4272562 w 7490029"/>
                <a:gd name="connsiteY77" fmla="*/ 504638 h 1152168"/>
                <a:gd name="connsiteX78" fmla="*/ 4401983 w 7490029"/>
                <a:gd name="connsiteY78" fmla="*/ 724984 h 1152168"/>
                <a:gd name="connsiteX79" fmla="*/ 4401983 w 7490029"/>
                <a:gd name="connsiteY79" fmla="*/ 1134440 h 1152168"/>
                <a:gd name="connsiteX80" fmla="*/ 4601254 w 7490029"/>
                <a:gd name="connsiteY80" fmla="*/ 1134440 h 1152168"/>
                <a:gd name="connsiteX81" fmla="*/ 4601254 w 7490029"/>
                <a:gd name="connsiteY81" fmla="*/ 650570 h 1152168"/>
                <a:gd name="connsiteX82" fmla="*/ 4340983 w 7490029"/>
                <a:gd name="connsiteY82" fmla="*/ 349897 h 1152168"/>
                <a:gd name="connsiteX83" fmla="*/ 4100000 w 7490029"/>
                <a:gd name="connsiteY83" fmla="*/ 471976 h 1152168"/>
                <a:gd name="connsiteX84" fmla="*/ 4096825 w 7490029"/>
                <a:gd name="connsiteY84" fmla="*/ 471976 h 1152168"/>
                <a:gd name="connsiteX85" fmla="*/ 4096825 w 7490029"/>
                <a:gd name="connsiteY85" fmla="*/ 18030 h 1152168"/>
                <a:gd name="connsiteX86" fmla="*/ 3897356 w 7490029"/>
                <a:gd name="connsiteY86" fmla="*/ 18030 h 1152168"/>
                <a:gd name="connsiteX87" fmla="*/ 3897356 w 7490029"/>
                <a:gd name="connsiteY87" fmla="*/ 1134440 h 1152168"/>
                <a:gd name="connsiteX88" fmla="*/ 4727857 w 7490029"/>
                <a:gd name="connsiteY88" fmla="*/ 756337 h 1152168"/>
                <a:gd name="connsiteX89" fmla="*/ 5128424 w 7490029"/>
                <a:gd name="connsiteY89" fmla="*/ 1152260 h 1152168"/>
                <a:gd name="connsiteX90" fmla="*/ 5530220 w 7490029"/>
                <a:gd name="connsiteY90" fmla="*/ 756337 h 1152168"/>
                <a:gd name="connsiteX91" fmla="*/ 5128424 w 7490029"/>
                <a:gd name="connsiteY91" fmla="*/ 349897 h 1152168"/>
                <a:gd name="connsiteX92" fmla="*/ 4727857 w 7490029"/>
                <a:gd name="connsiteY92" fmla="*/ 756337 h 1152168"/>
                <a:gd name="connsiteX93" fmla="*/ 4936336 w 7490029"/>
                <a:gd name="connsiteY93" fmla="*/ 732405 h 1152168"/>
                <a:gd name="connsiteX94" fmla="*/ 5128424 w 7490029"/>
                <a:gd name="connsiteY94" fmla="*/ 504638 h 1152168"/>
                <a:gd name="connsiteX95" fmla="*/ 5321860 w 7490029"/>
                <a:gd name="connsiteY95" fmla="*/ 732405 h 1152168"/>
                <a:gd name="connsiteX96" fmla="*/ 5128424 w 7490029"/>
                <a:gd name="connsiteY96" fmla="*/ 997399 h 1152168"/>
                <a:gd name="connsiteX97" fmla="*/ 4936336 w 7490029"/>
                <a:gd name="connsiteY97" fmla="*/ 732405 h 1152168"/>
                <a:gd name="connsiteX98" fmla="*/ 5729650 w 7490029"/>
                <a:gd name="connsiteY98" fmla="*/ 1134440 h 1152168"/>
                <a:gd name="connsiteX99" fmla="*/ 5929040 w 7490029"/>
                <a:gd name="connsiteY99" fmla="*/ 1134440 h 1152168"/>
                <a:gd name="connsiteX100" fmla="*/ 5929040 w 7490029"/>
                <a:gd name="connsiteY100" fmla="*/ 513608 h 1152168"/>
                <a:gd name="connsiteX101" fmla="*/ 6103189 w 7490029"/>
                <a:gd name="connsiteY101" fmla="*/ 513608 h 1152168"/>
                <a:gd name="connsiteX102" fmla="*/ 6103189 w 7490029"/>
                <a:gd name="connsiteY102" fmla="*/ 367796 h 1152168"/>
                <a:gd name="connsiteX103" fmla="*/ 5929040 w 7490029"/>
                <a:gd name="connsiteY103" fmla="*/ 367796 h 1152168"/>
                <a:gd name="connsiteX104" fmla="*/ 5929040 w 7490029"/>
                <a:gd name="connsiteY104" fmla="*/ 272506 h 1152168"/>
                <a:gd name="connsiteX105" fmla="*/ 6017067 w 7490029"/>
                <a:gd name="connsiteY105" fmla="*/ 154872 h 1152168"/>
                <a:gd name="connsiteX106" fmla="*/ 6103189 w 7490029"/>
                <a:gd name="connsiteY106" fmla="*/ 181780 h 1152168"/>
                <a:gd name="connsiteX107" fmla="*/ 6119620 w 7490029"/>
                <a:gd name="connsiteY107" fmla="*/ 16521 h 1152168"/>
                <a:gd name="connsiteX108" fmla="*/ 5973808 w 7490029"/>
                <a:gd name="connsiteY108" fmla="*/ 91 h 1152168"/>
                <a:gd name="connsiteX109" fmla="*/ 5729650 w 7490029"/>
                <a:gd name="connsiteY109" fmla="*/ 260600 h 1152168"/>
                <a:gd name="connsiteX110" fmla="*/ 5729650 w 7490029"/>
                <a:gd name="connsiteY110" fmla="*/ 367796 h 1152168"/>
                <a:gd name="connsiteX111" fmla="*/ 5582370 w 7490029"/>
                <a:gd name="connsiteY111" fmla="*/ 367796 h 1152168"/>
                <a:gd name="connsiteX112" fmla="*/ 5582370 w 7490029"/>
                <a:gd name="connsiteY112" fmla="*/ 513608 h 1152168"/>
                <a:gd name="connsiteX113" fmla="*/ 5729650 w 7490029"/>
                <a:gd name="connsiteY113" fmla="*/ 513608 h 1152168"/>
                <a:gd name="connsiteX114" fmla="*/ 5729650 w 7490029"/>
                <a:gd name="connsiteY114" fmla="*/ 1134440 h 1152168"/>
                <a:gd name="connsiteX115" fmla="*/ 6366674 w 7490029"/>
                <a:gd name="connsiteY115" fmla="*/ 675890 h 1152168"/>
                <a:gd name="connsiteX116" fmla="*/ 6543840 w 7490029"/>
                <a:gd name="connsiteY116" fmla="*/ 495788 h 1152168"/>
                <a:gd name="connsiteX117" fmla="*/ 6706042 w 7490029"/>
                <a:gd name="connsiteY117" fmla="*/ 675890 h 1152168"/>
                <a:gd name="connsiteX118" fmla="*/ 6366674 w 7490029"/>
                <a:gd name="connsiteY118" fmla="*/ 675890 h 1152168"/>
                <a:gd name="connsiteX119" fmla="*/ 6840068 w 7490029"/>
                <a:gd name="connsiteY119" fmla="*/ 929017 h 1152168"/>
                <a:gd name="connsiteX120" fmla="*/ 6585432 w 7490029"/>
                <a:gd name="connsiteY120" fmla="*/ 1006448 h 1152168"/>
                <a:gd name="connsiteX121" fmla="*/ 6366674 w 7490029"/>
                <a:gd name="connsiteY121" fmla="*/ 812772 h 1152168"/>
                <a:gd name="connsiteX122" fmla="*/ 6896503 w 7490029"/>
                <a:gd name="connsiteY122" fmla="*/ 812772 h 1152168"/>
                <a:gd name="connsiteX123" fmla="*/ 6531854 w 7490029"/>
                <a:gd name="connsiteY123" fmla="*/ 349897 h 1152168"/>
                <a:gd name="connsiteX124" fmla="*/ 6176254 w 7490029"/>
                <a:gd name="connsiteY124" fmla="*/ 754749 h 1152168"/>
                <a:gd name="connsiteX125" fmla="*/ 6576661 w 7490029"/>
                <a:gd name="connsiteY125" fmla="*/ 1152260 h 1152168"/>
                <a:gd name="connsiteX126" fmla="*/ 6840068 w 7490029"/>
                <a:gd name="connsiteY126" fmla="*/ 1091181 h 1152168"/>
                <a:gd name="connsiteX127" fmla="*/ 6840068 w 7490029"/>
                <a:gd name="connsiteY127" fmla="*/ 929017 h 1152168"/>
                <a:gd name="connsiteX128" fmla="*/ 7039577 w 7490029"/>
                <a:gd name="connsiteY128" fmla="*/ 1134440 h 1152168"/>
                <a:gd name="connsiteX129" fmla="*/ 7238967 w 7490029"/>
                <a:gd name="connsiteY129" fmla="*/ 1134440 h 1152168"/>
                <a:gd name="connsiteX130" fmla="*/ 7238967 w 7490029"/>
                <a:gd name="connsiteY130" fmla="*/ 853016 h 1152168"/>
                <a:gd name="connsiteX131" fmla="*/ 7401090 w 7490029"/>
                <a:gd name="connsiteY131" fmla="*/ 540397 h 1152168"/>
                <a:gd name="connsiteX132" fmla="*/ 7490546 w 7490029"/>
                <a:gd name="connsiteY132" fmla="*/ 556788 h 1152168"/>
                <a:gd name="connsiteX133" fmla="*/ 7490546 w 7490029"/>
                <a:gd name="connsiteY133" fmla="*/ 355850 h 1152168"/>
                <a:gd name="connsiteX134" fmla="*/ 7429427 w 7490029"/>
                <a:gd name="connsiteY134" fmla="*/ 349897 h 1152168"/>
                <a:gd name="connsiteX135" fmla="*/ 7219639 w 7490029"/>
                <a:gd name="connsiteY135" fmla="*/ 541826 h 1152168"/>
                <a:gd name="connsiteX136" fmla="*/ 7216583 w 7490029"/>
                <a:gd name="connsiteY136" fmla="*/ 541826 h 1152168"/>
                <a:gd name="connsiteX137" fmla="*/ 7216583 w 7490029"/>
                <a:gd name="connsiteY137" fmla="*/ 367796 h 1152168"/>
                <a:gd name="connsiteX138" fmla="*/ 7039577 w 7490029"/>
                <a:gd name="connsiteY138" fmla="*/ 367796 h 1152168"/>
                <a:gd name="connsiteX139" fmla="*/ 7039577 w 7490029"/>
                <a:gd name="connsiteY139" fmla="*/ 1134440 h 1152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</a:cxnLst>
              <a:rect l="l" t="t" r="r" b="b"/>
              <a:pathLst>
                <a:path w="7490029" h="1152168">
                  <a:moveTo>
                    <a:pt x="516" y="1134440"/>
                  </a:moveTo>
                  <a:lnTo>
                    <a:pt x="208916" y="1134440"/>
                  </a:lnTo>
                  <a:lnTo>
                    <a:pt x="208916" y="678827"/>
                  </a:lnTo>
                  <a:lnTo>
                    <a:pt x="560230" y="678827"/>
                  </a:lnTo>
                  <a:lnTo>
                    <a:pt x="560230" y="515076"/>
                  </a:lnTo>
                  <a:lnTo>
                    <a:pt x="208916" y="515076"/>
                  </a:lnTo>
                  <a:lnTo>
                    <a:pt x="208916" y="259131"/>
                  </a:lnTo>
                  <a:lnTo>
                    <a:pt x="578089" y="259131"/>
                  </a:lnTo>
                  <a:lnTo>
                    <a:pt x="578089" y="95420"/>
                  </a:lnTo>
                  <a:lnTo>
                    <a:pt x="516" y="95420"/>
                  </a:lnTo>
                  <a:lnTo>
                    <a:pt x="516" y="1134440"/>
                  </a:lnTo>
                  <a:close/>
                  <a:moveTo>
                    <a:pt x="720925" y="1134440"/>
                  </a:moveTo>
                  <a:lnTo>
                    <a:pt x="920394" y="1134440"/>
                  </a:lnTo>
                  <a:lnTo>
                    <a:pt x="920394" y="853016"/>
                  </a:lnTo>
                  <a:cubicBezTo>
                    <a:pt x="920394" y="742922"/>
                    <a:pt x="920394" y="540397"/>
                    <a:pt x="1082597" y="540397"/>
                  </a:cubicBezTo>
                  <a:cubicBezTo>
                    <a:pt x="1118316" y="540397"/>
                    <a:pt x="1154035" y="546271"/>
                    <a:pt x="1171973" y="556788"/>
                  </a:cubicBezTo>
                  <a:lnTo>
                    <a:pt x="1171973" y="355850"/>
                  </a:lnTo>
                  <a:cubicBezTo>
                    <a:pt x="1151098" y="349897"/>
                    <a:pt x="1130301" y="349897"/>
                    <a:pt x="1110934" y="349897"/>
                  </a:cubicBezTo>
                  <a:cubicBezTo>
                    <a:pt x="991871" y="349897"/>
                    <a:pt x="909956" y="470547"/>
                    <a:pt x="901027" y="541826"/>
                  </a:cubicBezTo>
                  <a:lnTo>
                    <a:pt x="898050" y="541826"/>
                  </a:lnTo>
                  <a:lnTo>
                    <a:pt x="898050" y="367796"/>
                  </a:lnTo>
                  <a:lnTo>
                    <a:pt x="720925" y="367796"/>
                  </a:lnTo>
                  <a:lnTo>
                    <a:pt x="720925" y="1134440"/>
                  </a:lnTo>
                  <a:close/>
                  <a:moveTo>
                    <a:pt x="1320802" y="579172"/>
                  </a:moveTo>
                  <a:cubicBezTo>
                    <a:pt x="1387754" y="528491"/>
                    <a:pt x="1472567" y="495788"/>
                    <a:pt x="1557458" y="495788"/>
                  </a:cubicBezTo>
                  <a:cubicBezTo>
                    <a:pt x="1674973" y="495788"/>
                    <a:pt x="1730099" y="537460"/>
                    <a:pt x="1730099" y="661047"/>
                  </a:cubicBezTo>
                  <a:lnTo>
                    <a:pt x="1619966" y="661047"/>
                  </a:lnTo>
                  <a:cubicBezTo>
                    <a:pt x="1536622" y="661047"/>
                    <a:pt x="1438356" y="668350"/>
                    <a:pt x="1362434" y="705656"/>
                  </a:cubicBezTo>
                  <a:cubicBezTo>
                    <a:pt x="1286512" y="742922"/>
                    <a:pt x="1231544" y="809875"/>
                    <a:pt x="1231544" y="924572"/>
                  </a:cubicBezTo>
                  <a:cubicBezTo>
                    <a:pt x="1231544" y="1070345"/>
                    <a:pt x="1363942" y="1152260"/>
                    <a:pt x="1499395" y="1152260"/>
                  </a:cubicBezTo>
                  <a:cubicBezTo>
                    <a:pt x="1590201" y="1152260"/>
                    <a:pt x="1689935" y="1104674"/>
                    <a:pt x="1736013" y="1019783"/>
                  </a:cubicBezTo>
                  <a:lnTo>
                    <a:pt x="1739068" y="1019783"/>
                  </a:lnTo>
                  <a:cubicBezTo>
                    <a:pt x="1740616" y="1043516"/>
                    <a:pt x="1740616" y="1094038"/>
                    <a:pt x="1747958" y="1134440"/>
                  </a:cubicBezTo>
                  <a:lnTo>
                    <a:pt x="1923576" y="1134440"/>
                  </a:lnTo>
                  <a:cubicBezTo>
                    <a:pt x="1919131" y="1074750"/>
                    <a:pt x="1916194" y="1021132"/>
                    <a:pt x="1914606" y="963149"/>
                  </a:cubicBezTo>
                  <a:cubicBezTo>
                    <a:pt x="1913138" y="906594"/>
                    <a:pt x="1911670" y="848531"/>
                    <a:pt x="1911670" y="771101"/>
                  </a:cubicBezTo>
                  <a:lnTo>
                    <a:pt x="1911670" y="672874"/>
                  </a:lnTo>
                  <a:cubicBezTo>
                    <a:pt x="1911670" y="446576"/>
                    <a:pt x="1814951" y="349897"/>
                    <a:pt x="1581271" y="349897"/>
                  </a:cubicBezTo>
                  <a:cubicBezTo>
                    <a:pt x="1496379" y="349897"/>
                    <a:pt x="1392239" y="372281"/>
                    <a:pt x="1314809" y="407999"/>
                  </a:cubicBezTo>
                  <a:lnTo>
                    <a:pt x="1320802" y="579172"/>
                  </a:lnTo>
                  <a:close/>
                  <a:moveTo>
                    <a:pt x="1421925" y="912626"/>
                  </a:moveTo>
                  <a:cubicBezTo>
                    <a:pt x="1421925" y="794953"/>
                    <a:pt x="1554402" y="780070"/>
                    <a:pt x="1643739" y="780070"/>
                  </a:cubicBezTo>
                  <a:lnTo>
                    <a:pt x="1730099" y="780070"/>
                  </a:lnTo>
                  <a:cubicBezTo>
                    <a:pt x="1730099" y="839681"/>
                    <a:pt x="1721169" y="894648"/>
                    <a:pt x="1688348" y="937947"/>
                  </a:cubicBezTo>
                  <a:cubicBezTo>
                    <a:pt x="1657114" y="979420"/>
                    <a:pt x="1609568" y="1006448"/>
                    <a:pt x="1548529" y="1006448"/>
                  </a:cubicBezTo>
                  <a:cubicBezTo>
                    <a:pt x="1477091" y="1006448"/>
                    <a:pt x="1421925" y="978031"/>
                    <a:pt x="1421925" y="912626"/>
                  </a:cubicBezTo>
                  <a:moveTo>
                    <a:pt x="2782533" y="367796"/>
                  </a:moveTo>
                  <a:lnTo>
                    <a:pt x="2582945" y="367796"/>
                  </a:lnTo>
                  <a:lnTo>
                    <a:pt x="2582945" y="742922"/>
                  </a:lnTo>
                  <a:cubicBezTo>
                    <a:pt x="2582945" y="841070"/>
                    <a:pt x="2551710" y="997399"/>
                    <a:pt x="2407367" y="997399"/>
                  </a:cubicBezTo>
                  <a:cubicBezTo>
                    <a:pt x="2279335" y="997399"/>
                    <a:pt x="2277866" y="870835"/>
                    <a:pt x="2277866" y="777054"/>
                  </a:cubicBezTo>
                  <a:lnTo>
                    <a:pt x="2277866" y="367796"/>
                  </a:lnTo>
                  <a:lnTo>
                    <a:pt x="2078397" y="367796"/>
                  </a:lnTo>
                  <a:lnTo>
                    <a:pt x="2078397" y="851587"/>
                  </a:lnTo>
                  <a:cubicBezTo>
                    <a:pt x="2078397" y="1024228"/>
                    <a:pt x="2157336" y="1152260"/>
                    <a:pt x="2338906" y="1152260"/>
                  </a:cubicBezTo>
                  <a:cubicBezTo>
                    <a:pt x="2443046" y="1152260"/>
                    <a:pt x="2529446" y="1104674"/>
                    <a:pt x="2590446" y="1030181"/>
                  </a:cubicBezTo>
                  <a:lnTo>
                    <a:pt x="2593462" y="1030181"/>
                  </a:lnTo>
                  <a:lnTo>
                    <a:pt x="2593462" y="1134440"/>
                  </a:lnTo>
                  <a:lnTo>
                    <a:pt x="2782533" y="1134440"/>
                  </a:lnTo>
                  <a:lnTo>
                    <a:pt x="2782533" y="367796"/>
                  </a:lnTo>
                  <a:close/>
                  <a:moveTo>
                    <a:pt x="2988035" y="1134440"/>
                  </a:moveTo>
                  <a:lnTo>
                    <a:pt x="3187386" y="1134440"/>
                  </a:lnTo>
                  <a:lnTo>
                    <a:pt x="3187386" y="759194"/>
                  </a:lnTo>
                  <a:cubicBezTo>
                    <a:pt x="3187386" y="661047"/>
                    <a:pt x="3218699" y="504638"/>
                    <a:pt x="3363043" y="504638"/>
                  </a:cubicBezTo>
                  <a:cubicBezTo>
                    <a:pt x="3490995" y="504638"/>
                    <a:pt x="3492503" y="631242"/>
                    <a:pt x="3492503" y="724984"/>
                  </a:cubicBezTo>
                  <a:lnTo>
                    <a:pt x="3492503" y="1134440"/>
                  </a:lnTo>
                  <a:lnTo>
                    <a:pt x="3692092" y="1134440"/>
                  </a:lnTo>
                  <a:lnTo>
                    <a:pt x="3692092" y="650570"/>
                  </a:lnTo>
                  <a:cubicBezTo>
                    <a:pt x="3692092" y="477929"/>
                    <a:pt x="3613114" y="349897"/>
                    <a:pt x="3431583" y="349897"/>
                  </a:cubicBezTo>
                  <a:cubicBezTo>
                    <a:pt x="3327363" y="349897"/>
                    <a:pt x="3242432" y="384187"/>
                    <a:pt x="3180043" y="471976"/>
                  </a:cubicBezTo>
                  <a:lnTo>
                    <a:pt x="3176868" y="471976"/>
                  </a:lnTo>
                  <a:lnTo>
                    <a:pt x="3176868" y="367796"/>
                  </a:lnTo>
                  <a:lnTo>
                    <a:pt x="2988035" y="367796"/>
                  </a:lnTo>
                  <a:lnTo>
                    <a:pt x="2988035" y="1134440"/>
                  </a:lnTo>
                  <a:close/>
                  <a:moveTo>
                    <a:pt x="3897356" y="1134440"/>
                  </a:moveTo>
                  <a:lnTo>
                    <a:pt x="4096825" y="1134440"/>
                  </a:lnTo>
                  <a:lnTo>
                    <a:pt x="4096825" y="759194"/>
                  </a:lnTo>
                  <a:cubicBezTo>
                    <a:pt x="4096825" y="661047"/>
                    <a:pt x="4128099" y="504638"/>
                    <a:pt x="4272562" y="504638"/>
                  </a:cubicBezTo>
                  <a:cubicBezTo>
                    <a:pt x="4400554" y="504638"/>
                    <a:pt x="4401983" y="631242"/>
                    <a:pt x="4401983" y="724984"/>
                  </a:cubicBezTo>
                  <a:lnTo>
                    <a:pt x="4401983" y="1134440"/>
                  </a:lnTo>
                  <a:lnTo>
                    <a:pt x="4601254" y="1134440"/>
                  </a:lnTo>
                  <a:lnTo>
                    <a:pt x="4601254" y="650570"/>
                  </a:lnTo>
                  <a:cubicBezTo>
                    <a:pt x="4601254" y="477929"/>
                    <a:pt x="4522435" y="349897"/>
                    <a:pt x="4340983" y="349897"/>
                  </a:cubicBezTo>
                  <a:cubicBezTo>
                    <a:pt x="4236803" y="349897"/>
                    <a:pt x="4150404" y="397561"/>
                    <a:pt x="4100000" y="471976"/>
                  </a:cubicBezTo>
                  <a:lnTo>
                    <a:pt x="4096825" y="471976"/>
                  </a:lnTo>
                  <a:lnTo>
                    <a:pt x="4096825" y="18030"/>
                  </a:lnTo>
                  <a:lnTo>
                    <a:pt x="3897356" y="18030"/>
                  </a:lnTo>
                  <a:lnTo>
                    <a:pt x="3897356" y="1134440"/>
                  </a:lnTo>
                  <a:close/>
                  <a:moveTo>
                    <a:pt x="4727857" y="756337"/>
                  </a:moveTo>
                  <a:cubicBezTo>
                    <a:pt x="4727857" y="976484"/>
                    <a:pt x="4875376" y="1152260"/>
                    <a:pt x="5128424" y="1152260"/>
                  </a:cubicBezTo>
                  <a:cubicBezTo>
                    <a:pt x="5382900" y="1152260"/>
                    <a:pt x="5530220" y="976484"/>
                    <a:pt x="5530220" y="756337"/>
                  </a:cubicBezTo>
                  <a:cubicBezTo>
                    <a:pt x="5530220" y="503210"/>
                    <a:pt x="5356230" y="349897"/>
                    <a:pt x="5128424" y="349897"/>
                  </a:cubicBezTo>
                  <a:cubicBezTo>
                    <a:pt x="4902125" y="349897"/>
                    <a:pt x="4727857" y="503210"/>
                    <a:pt x="4727857" y="756337"/>
                  </a:cubicBezTo>
                  <a:moveTo>
                    <a:pt x="4936336" y="732405"/>
                  </a:moveTo>
                  <a:cubicBezTo>
                    <a:pt x="4936336" y="617788"/>
                    <a:pt x="4998804" y="504638"/>
                    <a:pt x="5128424" y="504638"/>
                  </a:cubicBezTo>
                  <a:cubicBezTo>
                    <a:pt x="5259393" y="504638"/>
                    <a:pt x="5321860" y="614851"/>
                    <a:pt x="5321860" y="732405"/>
                  </a:cubicBezTo>
                  <a:cubicBezTo>
                    <a:pt x="5321860" y="860477"/>
                    <a:pt x="5281776" y="997399"/>
                    <a:pt x="5128424" y="997399"/>
                  </a:cubicBezTo>
                  <a:cubicBezTo>
                    <a:pt x="4976381" y="997399"/>
                    <a:pt x="4936336" y="858929"/>
                    <a:pt x="4936336" y="732405"/>
                  </a:cubicBezTo>
                  <a:moveTo>
                    <a:pt x="5729650" y="1134440"/>
                  </a:moveTo>
                  <a:lnTo>
                    <a:pt x="5929040" y="1134440"/>
                  </a:lnTo>
                  <a:lnTo>
                    <a:pt x="5929040" y="513608"/>
                  </a:lnTo>
                  <a:lnTo>
                    <a:pt x="6103189" y="513608"/>
                  </a:lnTo>
                  <a:lnTo>
                    <a:pt x="6103189" y="367796"/>
                  </a:lnTo>
                  <a:lnTo>
                    <a:pt x="5929040" y="367796"/>
                  </a:lnTo>
                  <a:lnTo>
                    <a:pt x="5929040" y="272506"/>
                  </a:lnTo>
                  <a:cubicBezTo>
                    <a:pt x="5929040" y="213014"/>
                    <a:pt x="5949995" y="154872"/>
                    <a:pt x="6017067" y="154872"/>
                  </a:cubicBezTo>
                  <a:cubicBezTo>
                    <a:pt x="6060128" y="154872"/>
                    <a:pt x="6085489" y="171303"/>
                    <a:pt x="6103189" y="181780"/>
                  </a:cubicBezTo>
                  <a:lnTo>
                    <a:pt x="6119620" y="16521"/>
                  </a:lnTo>
                  <a:cubicBezTo>
                    <a:pt x="6080964" y="7592"/>
                    <a:pt x="6024449" y="91"/>
                    <a:pt x="5973808" y="91"/>
                  </a:cubicBezTo>
                  <a:cubicBezTo>
                    <a:pt x="5815971" y="91"/>
                    <a:pt x="5729650" y="107287"/>
                    <a:pt x="5729650" y="260600"/>
                  </a:cubicBezTo>
                  <a:lnTo>
                    <a:pt x="5729650" y="367796"/>
                  </a:lnTo>
                  <a:lnTo>
                    <a:pt x="5582370" y="367796"/>
                  </a:lnTo>
                  <a:lnTo>
                    <a:pt x="5582370" y="513608"/>
                  </a:lnTo>
                  <a:lnTo>
                    <a:pt x="5729650" y="513608"/>
                  </a:lnTo>
                  <a:lnTo>
                    <a:pt x="5729650" y="1134440"/>
                  </a:lnTo>
                  <a:close/>
                  <a:moveTo>
                    <a:pt x="6366674" y="675890"/>
                  </a:moveTo>
                  <a:cubicBezTo>
                    <a:pt x="6375763" y="573179"/>
                    <a:pt x="6432159" y="495788"/>
                    <a:pt x="6543840" y="495788"/>
                  </a:cubicBezTo>
                  <a:cubicBezTo>
                    <a:pt x="6655560" y="495788"/>
                    <a:pt x="6700248" y="579172"/>
                    <a:pt x="6706042" y="675890"/>
                  </a:cubicBezTo>
                  <a:lnTo>
                    <a:pt x="6366674" y="675890"/>
                  </a:lnTo>
                  <a:close/>
                  <a:moveTo>
                    <a:pt x="6840068" y="929017"/>
                  </a:moveTo>
                  <a:cubicBezTo>
                    <a:pt x="6765574" y="970649"/>
                    <a:pt x="6682349" y="1006448"/>
                    <a:pt x="6585432" y="1006448"/>
                  </a:cubicBezTo>
                  <a:cubicBezTo>
                    <a:pt x="6462123" y="1006448"/>
                    <a:pt x="6375763" y="936518"/>
                    <a:pt x="6366674" y="812772"/>
                  </a:cubicBezTo>
                  <a:lnTo>
                    <a:pt x="6896503" y="812772"/>
                  </a:lnTo>
                  <a:cubicBezTo>
                    <a:pt x="6896503" y="544842"/>
                    <a:pt x="6816215" y="349897"/>
                    <a:pt x="6531854" y="349897"/>
                  </a:cubicBezTo>
                  <a:cubicBezTo>
                    <a:pt x="6293848" y="349897"/>
                    <a:pt x="6176254" y="532936"/>
                    <a:pt x="6176254" y="754749"/>
                  </a:cubicBezTo>
                  <a:cubicBezTo>
                    <a:pt x="6176254" y="1006448"/>
                    <a:pt x="6323495" y="1152260"/>
                    <a:pt x="6576661" y="1152260"/>
                  </a:cubicBezTo>
                  <a:cubicBezTo>
                    <a:pt x="6683897" y="1152260"/>
                    <a:pt x="6767042" y="1131424"/>
                    <a:pt x="6840068" y="1091181"/>
                  </a:cubicBezTo>
                  <a:lnTo>
                    <a:pt x="6840068" y="929017"/>
                  </a:lnTo>
                  <a:close/>
                  <a:moveTo>
                    <a:pt x="7039577" y="1134440"/>
                  </a:moveTo>
                  <a:lnTo>
                    <a:pt x="7238967" y="1134440"/>
                  </a:lnTo>
                  <a:lnTo>
                    <a:pt x="7238967" y="853016"/>
                  </a:lnTo>
                  <a:cubicBezTo>
                    <a:pt x="7238967" y="742922"/>
                    <a:pt x="7238967" y="540397"/>
                    <a:pt x="7401090" y="540397"/>
                  </a:cubicBezTo>
                  <a:cubicBezTo>
                    <a:pt x="7436928" y="540397"/>
                    <a:pt x="7472686" y="546271"/>
                    <a:pt x="7490546" y="556788"/>
                  </a:cubicBezTo>
                  <a:lnTo>
                    <a:pt x="7490546" y="355850"/>
                  </a:lnTo>
                  <a:cubicBezTo>
                    <a:pt x="7469512" y="349897"/>
                    <a:pt x="7448755" y="349897"/>
                    <a:pt x="7429427" y="349897"/>
                  </a:cubicBezTo>
                  <a:cubicBezTo>
                    <a:pt x="7310405" y="349897"/>
                    <a:pt x="7228568" y="470547"/>
                    <a:pt x="7219639" y="541826"/>
                  </a:cubicBezTo>
                  <a:lnTo>
                    <a:pt x="7216583" y="541826"/>
                  </a:lnTo>
                  <a:lnTo>
                    <a:pt x="7216583" y="367796"/>
                  </a:lnTo>
                  <a:lnTo>
                    <a:pt x="7039577" y="367796"/>
                  </a:lnTo>
                  <a:lnTo>
                    <a:pt x="7039577" y="1134440"/>
                  </a:lnTo>
                  <a:close/>
                </a:path>
              </a:pathLst>
            </a:custGeom>
            <a:solidFill>
              <a:srgbClr val="231F20"/>
            </a:solidFill>
            <a:ln w="3968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ihandform: Form 106">
              <a:extLst>
                <a:ext uri="{FF2B5EF4-FFF2-40B4-BE49-F238E27FC236}">
                  <a16:creationId xmlns:a16="http://schemas.microsoft.com/office/drawing/2014/main" id="{85D95801-8B1E-48D0-BE1D-03A608BEC211}"/>
                </a:ext>
              </a:extLst>
            </p:cNvPr>
            <p:cNvSpPr/>
            <p:nvPr/>
          </p:nvSpPr>
          <p:spPr>
            <a:xfrm>
              <a:off x="8787764" y="4210984"/>
              <a:ext cx="279162" cy="519827"/>
            </a:xfrm>
            <a:custGeom>
              <a:avLst/>
              <a:gdLst>
                <a:gd name="connsiteX0" fmla="*/ 916 w 279162"/>
                <a:gd name="connsiteY0" fmla="*/ 253 h 519827"/>
                <a:gd name="connsiteX1" fmla="*/ 280078 w 279162"/>
                <a:gd name="connsiteY1" fmla="*/ 253 h 519827"/>
                <a:gd name="connsiteX2" fmla="*/ 280078 w 279162"/>
                <a:gd name="connsiteY2" fmla="*/ 82168 h 519827"/>
                <a:gd name="connsiteX3" fmla="*/ 101643 w 279162"/>
                <a:gd name="connsiteY3" fmla="*/ 82168 h 519827"/>
                <a:gd name="connsiteX4" fmla="*/ 101643 w 279162"/>
                <a:gd name="connsiteY4" fmla="*/ 210319 h 519827"/>
                <a:gd name="connsiteX5" fmla="*/ 271466 w 279162"/>
                <a:gd name="connsiteY5" fmla="*/ 210319 h 519827"/>
                <a:gd name="connsiteX6" fmla="*/ 271466 w 279162"/>
                <a:gd name="connsiteY6" fmla="*/ 292155 h 519827"/>
                <a:gd name="connsiteX7" fmla="*/ 101643 w 279162"/>
                <a:gd name="connsiteY7" fmla="*/ 292155 h 519827"/>
                <a:gd name="connsiteX8" fmla="*/ 101643 w 279162"/>
                <a:gd name="connsiteY8" fmla="*/ 520080 h 519827"/>
                <a:gd name="connsiteX9" fmla="*/ 916 w 279162"/>
                <a:gd name="connsiteY9" fmla="*/ 520080 h 519827"/>
                <a:gd name="connsiteX10" fmla="*/ 916 w 279162"/>
                <a:gd name="connsiteY10" fmla="*/ 253 h 51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9162" h="519827">
                  <a:moveTo>
                    <a:pt x="916" y="253"/>
                  </a:moveTo>
                  <a:lnTo>
                    <a:pt x="280078" y="253"/>
                  </a:lnTo>
                  <a:lnTo>
                    <a:pt x="280078" y="82168"/>
                  </a:lnTo>
                  <a:lnTo>
                    <a:pt x="101643" y="82168"/>
                  </a:lnTo>
                  <a:lnTo>
                    <a:pt x="101643" y="210319"/>
                  </a:lnTo>
                  <a:lnTo>
                    <a:pt x="271466" y="210319"/>
                  </a:lnTo>
                  <a:lnTo>
                    <a:pt x="271466" y="292155"/>
                  </a:lnTo>
                  <a:lnTo>
                    <a:pt x="101643" y="292155"/>
                  </a:lnTo>
                  <a:lnTo>
                    <a:pt x="101643" y="520080"/>
                  </a:lnTo>
                  <a:lnTo>
                    <a:pt x="916" y="520080"/>
                  </a:lnTo>
                  <a:lnTo>
                    <a:pt x="916" y="253"/>
                  </a:lnTo>
                  <a:close/>
                </a:path>
              </a:pathLst>
            </a:custGeom>
            <a:solidFill>
              <a:srgbClr val="231F20"/>
            </a:solidFill>
            <a:ln w="3968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ihandform: Form 107">
              <a:extLst>
                <a:ext uri="{FF2B5EF4-FFF2-40B4-BE49-F238E27FC236}">
                  <a16:creationId xmlns:a16="http://schemas.microsoft.com/office/drawing/2014/main" id="{1DA48E42-F47B-455C-89F3-BAB9C481EAA3}"/>
                </a:ext>
              </a:extLst>
            </p:cNvPr>
            <p:cNvSpPr/>
            <p:nvPr/>
          </p:nvSpPr>
          <p:spPr>
            <a:xfrm>
              <a:off x="9171304" y="4210992"/>
              <a:ext cx="100726" cy="519827"/>
            </a:xfrm>
            <a:custGeom>
              <a:avLst/>
              <a:gdLst>
                <a:gd name="connsiteX0" fmla="*/ 709 w 100726"/>
                <a:gd name="connsiteY0" fmla="*/ 226 h 519827"/>
                <a:gd name="connsiteX1" fmla="*/ 101436 w 100726"/>
                <a:gd name="connsiteY1" fmla="*/ 226 h 519827"/>
                <a:gd name="connsiteX2" fmla="*/ 101436 w 100726"/>
                <a:gd name="connsiteY2" fmla="*/ 520054 h 519827"/>
                <a:gd name="connsiteX3" fmla="*/ 709 w 100726"/>
                <a:gd name="connsiteY3" fmla="*/ 520054 h 51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726" h="519827">
                  <a:moveTo>
                    <a:pt x="709" y="226"/>
                  </a:moveTo>
                  <a:lnTo>
                    <a:pt x="101436" y="226"/>
                  </a:lnTo>
                  <a:lnTo>
                    <a:pt x="101436" y="520054"/>
                  </a:lnTo>
                  <a:lnTo>
                    <a:pt x="709" y="520054"/>
                  </a:lnTo>
                  <a:close/>
                </a:path>
              </a:pathLst>
            </a:custGeom>
            <a:solidFill>
              <a:srgbClr val="231F20"/>
            </a:solidFill>
            <a:ln w="3968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ihandform: Form 108">
              <a:extLst>
                <a:ext uri="{FF2B5EF4-FFF2-40B4-BE49-F238E27FC236}">
                  <a16:creationId xmlns:a16="http://schemas.microsoft.com/office/drawing/2014/main" id="{1AADC071-79C3-489C-977C-6D23A6B58CB7}"/>
                </a:ext>
              </a:extLst>
            </p:cNvPr>
            <p:cNvSpPr/>
            <p:nvPr/>
          </p:nvSpPr>
          <p:spPr>
            <a:xfrm>
              <a:off x="9345532" y="4211000"/>
              <a:ext cx="388620" cy="519787"/>
            </a:xfrm>
            <a:custGeom>
              <a:avLst/>
              <a:gdLst>
                <a:gd name="connsiteX0" fmla="*/ 144889 w 388620"/>
                <a:gd name="connsiteY0" fmla="*/ 82166 h 519787"/>
                <a:gd name="connsiteX1" fmla="*/ 982 w 388620"/>
                <a:gd name="connsiteY1" fmla="*/ 82166 h 519787"/>
                <a:gd name="connsiteX2" fmla="*/ 982 w 388620"/>
                <a:gd name="connsiteY2" fmla="*/ 251 h 519787"/>
                <a:gd name="connsiteX3" fmla="*/ 389603 w 388620"/>
                <a:gd name="connsiteY3" fmla="*/ 251 h 519787"/>
                <a:gd name="connsiteX4" fmla="*/ 389603 w 388620"/>
                <a:gd name="connsiteY4" fmla="*/ 82166 h 519787"/>
                <a:gd name="connsiteX5" fmla="*/ 245616 w 388620"/>
                <a:gd name="connsiteY5" fmla="*/ 82166 h 519787"/>
                <a:gd name="connsiteX6" fmla="*/ 245616 w 388620"/>
                <a:gd name="connsiteY6" fmla="*/ 520038 h 519787"/>
                <a:gd name="connsiteX7" fmla="*/ 144889 w 388620"/>
                <a:gd name="connsiteY7" fmla="*/ 520038 h 519787"/>
                <a:gd name="connsiteX8" fmla="*/ 144889 w 388620"/>
                <a:gd name="connsiteY8" fmla="*/ 82166 h 519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8620" h="519787">
                  <a:moveTo>
                    <a:pt x="144889" y="82166"/>
                  </a:moveTo>
                  <a:lnTo>
                    <a:pt x="982" y="82166"/>
                  </a:lnTo>
                  <a:lnTo>
                    <a:pt x="982" y="251"/>
                  </a:lnTo>
                  <a:lnTo>
                    <a:pt x="389603" y="251"/>
                  </a:lnTo>
                  <a:lnTo>
                    <a:pt x="389603" y="82166"/>
                  </a:lnTo>
                  <a:lnTo>
                    <a:pt x="245616" y="82166"/>
                  </a:lnTo>
                  <a:lnTo>
                    <a:pt x="245616" y="520038"/>
                  </a:lnTo>
                  <a:lnTo>
                    <a:pt x="144889" y="520038"/>
                  </a:lnTo>
                  <a:lnTo>
                    <a:pt x="144889" y="82166"/>
                  </a:lnTo>
                  <a:close/>
                </a:path>
              </a:pathLst>
            </a:custGeom>
            <a:solidFill>
              <a:srgbClr val="231F20"/>
            </a:solidFill>
            <a:ln w="3968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8" name="Fußzeilenplatzhalter 12">
            <a:extLst>
              <a:ext uri="{FF2B5EF4-FFF2-40B4-BE49-F238E27FC236}">
                <a16:creationId xmlns:a16="http://schemas.microsoft.com/office/drawing/2014/main" id="{D1053EC5-DC26-4EE0-85BE-BD3DEFBD1C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66986" y="6584720"/>
            <a:ext cx="9058033" cy="13960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r>
              <a:rPr lang="de-DE"/>
              <a:t>Forschungsinstitut für Informationsmanagement | Vortragende*r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151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4063" r:id="rId2"/>
    <p:sldLayoutId id="2147483841" r:id="rId3"/>
    <p:sldLayoutId id="2147483865" r:id="rId4"/>
    <p:sldLayoutId id="2147483866" r:id="rId5"/>
    <p:sldLayoutId id="2147483868" r:id="rId6"/>
    <p:sldLayoutId id="2147484065" r:id="rId7"/>
    <p:sldLayoutId id="2147484070" r:id="rId8"/>
    <p:sldLayoutId id="2147484069" r:id="rId9"/>
    <p:sldLayoutId id="2147483863" r:id="rId10"/>
    <p:sldLayoutId id="2147484097" r:id="rId11"/>
    <p:sldLayoutId id="2147483864" r:id="rId12"/>
    <p:sldLayoutId id="2147483867" r:id="rId13"/>
    <p:sldLayoutId id="2147484001" r:id="rId14"/>
    <p:sldLayoutId id="2147483842" r:id="rId15"/>
    <p:sldLayoutId id="2147484038" r:id="rId16"/>
    <p:sldLayoutId id="2147483843" r:id="rId17"/>
    <p:sldLayoutId id="2147484039" r:id="rId18"/>
    <p:sldLayoutId id="2147483844" r:id="rId19"/>
    <p:sldLayoutId id="2147483845" r:id="rId20"/>
    <p:sldLayoutId id="2147483846" r:id="rId21"/>
    <p:sldLayoutId id="2147483847" r:id="rId22"/>
    <p:sldLayoutId id="2147483848" r:id="rId23"/>
    <p:sldLayoutId id="2147483851" r:id="rId24"/>
    <p:sldLayoutId id="2147483852" r:id="rId25"/>
    <p:sldLayoutId id="2147483853" r:id="rId26"/>
    <p:sldLayoutId id="2147483854" r:id="rId27"/>
    <p:sldLayoutId id="2147483856" r:id="rId28"/>
    <p:sldLayoutId id="2147483857" r:id="rId29"/>
    <p:sldLayoutId id="2147483860" r:id="rId30"/>
    <p:sldLayoutId id="2147484041" r:id="rId31"/>
    <p:sldLayoutId id="2147484040" r:id="rId32"/>
    <p:sldLayoutId id="2147483861" r:id="rId33"/>
  </p:sldLayoutIdLst>
  <p:hf hdr="0"/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10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rgbClr val="4B4B4B"/>
          </a:solidFill>
          <a:latin typeface="+mn-lt"/>
          <a:ea typeface="+mn-ea"/>
          <a:cs typeface="+mn-cs"/>
        </a:defRPr>
      </a:lvl1pPr>
      <a:lvl2pPr marL="396000" indent="-185738" algn="l" defTabSz="742950" rtl="0" eaLnBrk="1" latinLnBrk="0" hangingPunct="1">
        <a:lnSpc>
          <a:spcPct val="100000"/>
        </a:lnSpc>
        <a:spcBef>
          <a:spcPts val="600"/>
        </a:spcBef>
        <a:buFont typeface="Trebuchet MS" panose="020B0603020202020204" pitchFamily="34" charset="0"/>
        <a:buChar char="−"/>
        <a:defRPr sz="1400" kern="1200">
          <a:solidFill>
            <a:srgbClr val="4B4B4B"/>
          </a:solidFill>
          <a:latin typeface="+mn-lt"/>
          <a:ea typeface="+mn-ea"/>
          <a:cs typeface="+mn-cs"/>
        </a:defRPr>
      </a:lvl2pPr>
      <a:lvl3pPr marL="612000" indent="-185738" algn="l" defTabSz="74295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200" kern="1200">
          <a:solidFill>
            <a:srgbClr val="4B4B4B"/>
          </a:solidFill>
          <a:latin typeface="+mn-lt"/>
          <a:ea typeface="+mn-ea"/>
          <a:cs typeface="+mn-cs"/>
        </a:defRPr>
      </a:lvl3pPr>
      <a:lvl4pPr marL="828000" indent="-185738" algn="l" defTabSz="742950" rtl="0" eaLnBrk="1" latinLnBrk="0" hangingPunct="1">
        <a:lnSpc>
          <a:spcPct val="100000"/>
        </a:lnSpc>
        <a:spcBef>
          <a:spcPts val="600"/>
        </a:spcBef>
        <a:buSzPct val="125000"/>
        <a:buFont typeface="Trebuchet MS" panose="020B0603020202020204" pitchFamily="34" charset="0"/>
        <a:buChar char="»"/>
        <a:defRPr sz="1100" kern="1200">
          <a:solidFill>
            <a:srgbClr val="4B4B4B"/>
          </a:solidFill>
          <a:latin typeface="+mn-lt"/>
          <a:ea typeface="+mn-ea"/>
          <a:cs typeface="+mn-cs"/>
        </a:defRPr>
      </a:lvl4pPr>
      <a:lvl5pPr marL="1008000" indent="-185738" algn="l" defTabSz="742950" rtl="0" eaLnBrk="1" latinLnBrk="0" hangingPunct="1">
        <a:lnSpc>
          <a:spcPct val="100000"/>
        </a:lnSpc>
        <a:spcBef>
          <a:spcPts val="600"/>
        </a:spcBef>
        <a:buSzPct val="150000"/>
        <a:buFont typeface="Trebuchet MS" panose="020B0603020202020204" pitchFamily="34" charset="0"/>
        <a:buChar char="›"/>
        <a:defRPr sz="1100" kern="1200">
          <a:solidFill>
            <a:srgbClr val="4B4B4B"/>
          </a:solidFill>
          <a:latin typeface="+mn-lt"/>
          <a:ea typeface="+mn-ea"/>
          <a:cs typeface="+mn-cs"/>
        </a:defRPr>
      </a:lvl5pPr>
      <a:lvl6pPr marL="1008000" indent="-185738" algn="l" defTabSz="742950" rtl="0" eaLnBrk="1" latinLnBrk="0" hangingPunct="1">
        <a:lnSpc>
          <a:spcPct val="100000"/>
        </a:lnSpc>
        <a:spcBef>
          <a:spcPts val="600"/>
        </a:spcBef>
        <a:buSzPct val="125000"/>
        <a:buFont typeface="Trebuchet MS" panose="020B0603020202020204" pitchFamily="34" charset="0"/>
        <a:buChar char="&gt;"/>
        <a:defRPr sz="1100" kern="1200">
          <a:solidFill>
            <a:srgbClr val="4B4B4B"/>
          </a:solidFill>
          <a:latin typeface="+mn-lt"/>
          <a:ea typeface="+mn-ea"/>
          <a:cs typeface="+mn-cs"/>
        </a:defRPr>
      </a:lvl6pPr>
      <a:lvl7pPr marL="1008000" indent="-185738" algn="l" defTabSz="742950" rtl="0" eaLnBrk="1" latinLnBrk="0" hangingPunct="1">
        <a:lnSpc>
          <a:spcPct val="100000"/>
        </a:lnSpc>
        <a:spcBef>
          <a:spcPts val="600"/>
        </a:spcBef>
        <a:buSzPct val="125000"/>
        <a:buFont typeface="Trebuchet MS" panose="020B0603020202020204" pitchFamily="34" charset="0"/>
        <a:buChar char="¬"/>
        <a:defRPr sz="1100" kern="1200">
          <a:solidFill>
            <a:srgbClr val="4B4B4B"/>
          </a:solidFill>
          <a:latin typeface="+mn-lt"/>
          <a:ea typeface="+mn-ea"/>
          <a:cs typeface="+mn-cs"/>
        </a:defRPr>
      </a:lvl7pPr>
      <a:lvl8pPr marL="1008000" indent="-185738" algn="l" defTabSz="742950" rtl="0" eaLnBrk="1" latinLnBrk="0" hangingPunct="1">
        <a:lnSpc>
          <a:spcPct val="100000"/>
        </a:lnSpc>
        <a:spcBef>
          <a:spcPts val="600"/>
        </a:spcBef>
        <a:buSzPct val="125000"/>
        <a:buFont typeface="Courier New" panose="02070309020205020404" pitchFamily="49" charset="0"/>
        <a:buChar char="o"/>
        <a:defRPr sz="1100" kern="1200">
          <a:solidFill>
            <a:srgbClr val="4B4B4B"/>
          </a:solidFill>
          <a:latin typeface="+mn-lt"/>
          <a:ea typeface="+mn-ea"/>
          <a:cs typeface="+mn-cs"/>
        </a:defRPr>
      </a:lvl8pPr>
      <a:lvl9pPr marL="1008000" indent="-185738" algn="l" defTabSz="742950" rtl="0" eaLnBrk="1" latinLnBrk="0" hangingPunct="1">
        <a:lnSpc>
          <a:spcPct val="100000"/>
        </a:lnSpc>
        <a:spcBef>
          <a:spcPts val="600"/>
        </a:spcBef>
        <a:buSzPct val="150000"/>
        <a:buFont typeface="Trebuchet MS" panose="020B0603020202020204" pitchFamily="34" charset="0"/>
        <a:buChar char="▫"/>
        <a:defRPr sz="1100" kern="1200">
          <a:solidFill>
            <a:srgbClr val="4B4B4B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47">
          <p15:clr>
            <a:srgbClr val="F26B43"/>
          </p15:clr>
        </p15:guide>
        <p15:guide id="3" pos="7333">
          <p15:clr>
            <a:srgbClr val="F26B43"/>
          </p15:clr>
        </p15:guide>
        <p15:guide id="4" orient="horz" pos="255">
          <p15:clr>
            <a:srgbClr val="F26B43"/>
          </p15:clr>
        </p15:guide>
        <p15:guide id="5" orient="horz" pos="4065">
          <p15:clr>
            <a:srgbClr val="F26B43"/>
          </p15:clr>
        </p15:guide>
        <p15:guide id="6" orient="horz" pos="3906">
          <p15:clr>
            <a:srgbClr val="F26B43"/>
          </p15:clr>
        </p15:guide>
        <p15:guide id="7" orient="horz" pos="618">
          <p15:clr>
            <a:srgbClr val="F26B43"/>
          </p15:clr>
        </p15:guide>
        <p15:guide id="8" orient="horz" pos="777">
          <p15:clr>
            <a:srgbClr val="F26B43"/>
          </p15:clr>
        </p15:guide>
        <p15:guide id="9" orient="horz" pos="913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platzhalter 9">
            <a:extLst>
              <a:ext uri="{FF2B5EF4-FFF2-40B4-BE49-F238E27FC236}">
                <a16:creationId xmlns:a16="http://schemas.microsoft.com/office/drawing/2014/main" id="{EBF5AABB-91AB-42A6-ACAF-01AFA8D23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00" y="407199"/>
            <a:ext cx="7606734" cy="63817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de-DE"/>
              <a:t>Mastertitelformat bearbeiten</a:t>
            </a:r>
            <a:br>
              <a:rPr lang="de-DE"/>
            </a:br>
            <a:r>
              <a:rPr lang="de-DE"/>
              <a:t>Zweite Zeile</a:t>
            </a:r>
            <a:endParaRPr lang="en-US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0B00A917-7FEE-4539-BEB6-A05D3A39DA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00" y="1449393"/>
            <a:ext cx="11088000" cy="47513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  <a:p>
            <a:pPr lvl="6"/>
            <a:r>
              <a:rPr lang="de-DE"/>
              <a:t>Siebente Ebene</a:t>
            </a:r>
          </a:p>
          <a:p>
            <a:pPr lvl="7"/>
            <a:r>
              <a:rPr lang="de-DE"/>
              <a:t>Achte Ebene</a:t>
            </a:r>
          </a:p>
          <a:p>
            <a:pPr lvl="8"/>
            <a:r>
              <a:rPr lang="de-DE"/>
              <a:t>Neunte Ebene</a:t>
            </a:r>
            <a:endParaRPr lang="en-US"/>
          </a:p>
        </p:txBody>
      </p:sp>
      <p:sp>
        <p:nvSpPr>
          <p:cNvPr id="12" name="Datumsplatzhalter 11">
            <a:extLst>
              <a:ext uri="{FF2B5EF4-FFF2-40B4-BE49-F238E27FC236}">
                <a16:creationId xmlns:a16="http://schemas.microsoft.com/office/drawing/2014/main" id="{F744D047-DBE7-4837-9765-21AD21D3E1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0800" y="6584720"/>
            <a:ext cx="777407" cy="13960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FD8FCEA4-FABC-432E-A14B-1C55D1950F6A}" type="datetime1">
              <a:rPr lang="de-DE" smtClean="0"/>
              <a:pPr>
                <a:defRPr/>
              </a:pPr>
              <a:t>09.07.2026</a:t>
            </a:fld>
            <a:endParaRPr lang="en-US"/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4435A9C5-FF72-442B-99AC-40BB799414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34000" y="6584720"/>
            <a:ext cx="304800" cy="13960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64647E8F-5052-4581-98D0-7C32D5A45346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863709E5-1A75-444F-B4BE-2340C4E06744}"/>
              </a:ext>
            </a:extLst>
          </p:cNvPr>
          <p:cNvCxnSpPr/>
          <p:nvPr userDrawn="1"/>
        </p:nvCxnSpPr>
        <p:spPr>
          <a:xfrm flipH="1">
            <a:off x="-467201" y="409181"/>
            <a:ext cx="44571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feld 3">
            <a:extLst>
              <a:ext uri="{FF2B5EF4-FFF2-40B4-BE49-F238E27FC236}">
                <a16:creationId xmlns:a16="http://schemas.microsoft.com/office/drawing/2014/main" id="{2C03EDCA-8C9C-4EF3-A61D-BA419E16438B}"/>
              </a:ext>
            </a:extLst>
          </p:cNvPr>
          <p:cNvSpPr txBox="1"/>
          <p:nvPr userDrawn="1"/>
        </p:nvSpPr>
        <p:spPr>
          <a:xfrm>
            <a:off x="-472831" y="445694"/>
            <a:ext cx="357553" cy="1333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8,40</a:t>
            </a:r>
            <a:endParaRPr kumimoji="0" lang="en-US" sz="800" b="0" i="0" u="none" strike="noStrike" kern="1200" cap="none" spc="0" normalizeH="0" baseline="0" noProof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cxnSp>
        <p:nvCxnSpPr>
          <p:cNvPr id="33" name="Gerader Verbinder 32">
            <a:extLst>
              <a:ext uri="{FF2B5EF4-FFF2-40B4-BE49-F238E27FC236}">
                <a16:creationId xmlns:a16="http://schemas.microsoft.com/office/drawing/2014/main" id="{FB547E8B-D79C-422A-81DC-5E5DF91B7B52}"/>
              </a:ext>
            </a:extLst>
          </p:cNvPr>
          <p:cNvCxnSpPr/>
          <p:nvPr userDrawn="1"/>
        </p:nvCxnSpPr>
        <p:spPr>
          <a:xfrm flipH="1">
            <a:off x="-467201" y="983775"/>
            <a:ext cx="44571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feld 33">
            <a:extLst>
              <a:ext uri="{FF2B5EF4-FFF2-40B4-BE49-F238E27FC236}">
                <a16:creationId xmlns:a16="http://schemas.microsoft.com/office/drawing/2014/main" id="{5F825E4A-066A-42F8-887C-683D950C5AF1}"/>
              </a:ext>
            </a:extLst>
          </p:cNvPr>
          <p:cNvSpPr txBox="1"/>
          <p:nvPr userDrawn="1"/>
        </p:nvSpPr>
        <p:spPr>
          <a:xfrm>
            <a:off x="-472831" y="1020288"/>
            <a:ext cx="357553" cy="1333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6,80</a:t>
            </a:r>
            <a:endParaRPr kumimoji="0" lang="en-US" sz="800" b="0" i="0" u="none" strike="noStrike" kern="1200" cap="none" spc="0" normalizeH="0" baseline="0" noProof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cxnSp>
        <p:nvCxnSpPr>
          <p:cNvPr id="35" name="Gerader Verbinder 34">
            <a:extLst>
              <a:ext uri="{FF2B5EF4-FFF2-40B4-BE49-F238E27FC236}">
                <a16:creationId xmlns:a16="http://schemas.microsoft.com/office/drawing/2014/main" id="{10AD2466-4DA2-4326-AE10-6602EA720ED2}"/>
              </a:ext>
            </a:extLst>
          </p:cNvPr>
          <p:cNvCxnSpPr/>
          <p:nvPr userDrawn="1"/>
        </p:nvCxnSpPr>
        <p:spPr>
          <a:xfrm flipH="1">
            <a:off x="-467201" y="1236162"/>
            <a:ext cx="44571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feld 35">
            <a:extLst>
              <a:ext uri="{FF2B5EF4-FFF2-40B4-BE49-F238E27FC236}">
                <a16:creationId xmlns:a16="http://schemas.microsoft.com/office/drawing/2014/main" id="{C8AE78C6-42DF-4818-AF8A-7528F1898AC3}"/>
              </a:ext>
            </a:extLst>
          </p:cNvPr>
          <p:cNvSpPr txBox="1"/>
          <p:nvPr userDrawn="1"/>
        </p:nvSpPr>
        <p:spPr>
          <a:xfrm>
            <a:off x="-472831" y="1272675"/>
            <a:ext cx="357553" cy="1333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6,10</a:t>
            </a:r>
            <a:endParaRPr kumimoji="0" lang="en-US" sz="800" b="0" i="0" u="none" strike="noStrike" kern="1200" cap="none" spc="0" normalizeH="0" baseline="0" noProof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cxnSp>
        <p:nvCxnSpPr>
          <p:cNvPr id="37" name="Gerader Verbinder 36">
            <a:extLst>
              <a:ext uri="{FF2B5EF4-FFF2-40B4-BE49-F238E27FC236}">
                <a16:creationId xmlns:a16="http://schemas.microsoft.com/office/drawing/2014/main" id="{81A28321-A51B-4143-A2E7-579B4C54E816}"/>
              </a:ext>
            </a:extLst>
          </p:cNvPr>
          <p:cNvCxnSpPr/>
          <p:nvPr userDrawn="1"/>
        </p:nvCxnSpPr>
        <p:spPr>
          <a:xfrm flipH="1">
            <a:off x="-467201" y="1451084"/>
            <a:ext cx="44571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feld 37">
            <a:extLst>
              <a:ext uri="{FF2B5EF4-FFF2-40B4-BE49-F238E27FC236}">
                <a16:creationId xmlns:a16="http://schemas.microsoft.com/office/drawing/2014/main" id="{02EE2369-B400-4488-95B0-A229AF97E1D5}"/>
              </a:ext>
            </a:extLst>
          </p:cNvPr>
          <p:cNvSpPr txBox="1"/>
          <p:nvPr userDrawn="1"/>
        </p:nvSpPr>
        <p:spPr>
          <a:xfrm>
            <a:off x="-472831" y="1487597"/>
            <a:ext cx="357553" cy="1333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5,50</a:t>
            </a:r>
            <a:endParaRPr kumimoji="0" lang="en-US" sz="800" b="0" i="0" u="none" strike="noStrike" kern="1200" cap="none" spc="0" normalizeH="0" baseline="0" noProof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cxnSp>
        <p:nvCxnSpPr>
          <p:cNvPr id="39" name="Gerader Verbinder 38">
            <a:extLst>
              <a:ext uri="{FF2B5EF4-FFF2-40B4-BE49-F238E27FC236}">
                <a16:creationId xmlns:a16="http://schemas.microsoft.com/office/drawing/2014/main" id="{223C8355-B0EC-44B3-9155-690CB075862B}"/>
              </a:ext>
            </a:extLst>
          </p:cNvPr>
          <p:cNvCxnSpPr/>
          <p:nvPr userDrawn="1"/>
        </p:nvCxnSpPr>
        <p:spPr>
          <a:xfrm flipH="1">
            <a:off x="-467201" y="6202508"/>
            <a:ext cx="44571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feld 39">
            <a:extLst>
              <a:ext uri="{FF2B5EF4-FFF2-40B4-BE49-F238E27FC236}">
                <a16:creationId xmlns:a16="http://schemas.microsoft.com/office/drawing/2014/main" id="{468E3FFC-697F-4F9E-B707-E0EBB27D5EEB}"/>
              </a:ext>
            </a:extLst>
          </p:cNvPr>
          <p:cNvSpPr txBox="1"/>
          <p:nvPr userDrawn="1"/>
        </p:nvSpPr>
        <p:spPr>
          <a:xfrm>
            <a:off x="-472831" y="6239021"/>
            <a:ext cx="357553" cy="1333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7,70</a:t>
            </a:r>
            <a:endParaRPr kumimoji="0" lang="en-US" sz="800" b="0" i="0" u="none" strike="noStrike" kern="1200" cap="none" spc="0" normalizeH="0" baseline="0" noProof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cxnSp>
        <p:nvCxnSpPr>
          <p:cNvPr id="41" name="Gerader Verbinder 40">
            <a:extLst>
              <a:ext uri="{FF2B5EF4-FFF2-40B4-BE49-F238E27FC236}">
                <a16:creationId xmlns:a16="http://schemas.microsoft.com/office/drawing/2014/main" id="{0A5EA9C0-7BE5-4536-A653-A86353CE4396}"/>
              </a:ext>
            </a:extLst>
          </p:cNvPr>
          <p:cNvCxnSpPr/>
          <p:nvPr userDrawn="1"/>
        </p:nvCxnSpPr>
        <p:spPr>
          <a:xfrm flipH="1">
            <a:off x="-467201" y="6454568"/>
            <a:ext cx="44571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feld 41">
            <a:extLst>
              <a:ext uri="{FF2B5EF4-FFF2-40B4-BE49-F238E27FC236}">
                <a16:creationId xmlns:a16="http://schemas.microsoft.com/office/drawing/2014/main" id="{C584EB1C-8DF8-4788-AE49-C41F66462D0F}"/>
              </a:ext>
            </a:extLst>
          </p:cNvPr>
          <p:cNvSpPr txBox="1"/>
          <p:nvPr userDrawn="1"/>
        </p:nvSpPr>
        <p:spPr>
          <a:xfrm>
            <a:off x="-472831" y="6491081"/>
            <a:ext cx="357553" cy="1333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8,40</a:t>
            </a:r>
            <a:endParaRPr kumimoji="0" lang="en-US" sz="800" b="0" i="0" u="none" strike="noStrike" kern="1200" cap="none" spc="0" normalizeH="0" baseline="0" noProof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grpSp>
        <p:nvGrpSpPr>
          <p:cNvPr id="64" name="Grafik 231">
            <a:extLst>
              <a:ext uri="{FF2B5EF4-FFF2-40B4-BE49-F238E27FC236}">
                <a16:creationId xmlns:a16="http://schemas.microsoft.com/office/drawing/2014/main" id="{472C6D9F-3830-4853-9E72-78661CC0445F}"/>
              </a:ext>
            </a:extLst>
          </p:cNvPr>
          <p:cNvGrpSpPr/>
          <p:nvPr userDrawn="1"/>
        </p:nvGrpSpPr>
        <p:grpSpPr>
          <a:xfrm>
            <a:off x="10129817" y="407194"/>
            <a:ext cx="1503272" cy="464632"/>
            <a:chOff x="4749614" y="1154412"/>
            <a:chExt cx="2541155" cy="785422"/>
          </a:xfrm>
          <a:solidFill>
            <a:schemeClr val="tx1"/>
          </a:solidFill>
        </p:grpSpPr>
        <p:sp>
          <p:nvSpPr>
            <p:cNvPr id="65" name="Freihandform: Form 64">
              <a:extLst>
                <a:ext uri="{FF2B5EF4-FFF2-40B4-BE49-F238E27FC236}">
                  <a16:creationId xmlns:a16="http://schemas.microsoft.com/office/drawing/2014/main" id="{63E03BF7-1C5A-48E3-9956-32D110A095B2}"/>
                </a:ext>
              </a:extLst>
            </p:cNvPr>
            <p:cNvSpPr/>
            <p:nvPr/>
          </p:nvSpPr>
          <p:spPr>
            <a:xfrm>
              <a:off x="4786314" y="1192227"/>
              <a:ext cx="243630" cy="711555"/>
            </a:xfrm>
            <a:custGeom>
              <a:avLst/>
              <a:gdLst>
                <a:gd name="connsiteX0" fmla="*/ 8150 w 243630"/>
                <a:gd name="connsiteY0" fmla="*/ 711214 h 711555"/>
                <a:gd name="connsiteX1" fmla="*/ 8150 w 243630"/>
                <a:gd name="connsiteY1" fmla="*/ 7964 h 711555"/>
                <a:gd name="connsiteX2" fmla="*/ 235169 w 243630"/>
                <a:gd name="connsiteY2" fmla="*/ 7964 h 711555"/>
                <a:gd name="connsiteX3" fmla="*/ 235169 w 243630"/>
                <a:gd name="connsiteY3" fmla="*/ 496568 h 711555"/>
                <a:gd name="connsiteX4" fmla="*/ 243474 w 243630"/>
                <a:gd name="connsiteY4" fmla="*/ 496568 h 711555"/>
                <a:gd name="connsiteX5" fmla="*/ 243474 w 243630"/>
                <a:gd name="connsiteY5" fmla="*/ -342 h 711555"/>
                <a:gd name="connsiteX6" fmla="*/ -156 w 243630"/>
                <a:gd name="connsiteY6" fmla="*/ -342 h 711555"/>
                <a:gd name="connsiteX7" fmla="*/ -156 w 243630"/>
                <a:gd name="connsiteY7" fmla="*/ 711214 h 711555"/>
                <a:gd name="connsiteX8" fmla="*/ 8150 w 243630"/>
                <a:gd name="connsiteY8" fmla="*/ 711214 h 711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3630" h="711555">
                  <a:moveTo>
                    <a:pt x="8150" y="711214"/>
                  </a:moveTo>
                  <a:lnTo>
                    <a:pt x="8150" y="7964"/>
                  </a:lnTo>
                  <a:cubicBezTo>
                    <a:pt x="8150" y="7964"/>
                    <a:pt x="235169" y="7964"/>
                    <a:pt x="235169" y="7964"/>
                  </a:cubicBezTo>
                  <a:cubicBezTo>
                    <a:pt x="235169" y="7964"/>
                    <a:pt x="235169" y="496568"/>
                    <a:pt x="235169" y="496568"/>
                  </a:cubicBezTo>
                  <a:lnTo>
                    <a:pt x="243474" y="496568"/>
                  </a:lnTo>
                  <a:lnTo>
                    <a:pt x="243474" y="-342"/>
                  </a:lnTo>
                  <a:lnTo>
                    <a:pt x="-156" y="-342"/>
                  </a:lnTo>
                  <a:lnTo>
                    <a:pt x="-156" y="711214"/>
                  </a:lnTo>
                  <a:lnTo>
                    <a:pt x="8150" y="71121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66" name="Freihandform: Form 65">
              <a:extLst>
                <a:ext uri="{FF2B5EF4-FFF2-40B4-BE49-F238E27FC236}">
                  <a16:creationId xmlns:a16="http://schemas.microsoft.com/office/drawing/2014/main" id="{BEFA60B7-B23B-4F87-B2BC-020629FA18DC}"/>
                </a:ext>
              </a:extLst>
            </p:cNvPr>
            <p:cNvSpPr/>
            <p:nvPr/>
          </p:nvSpPr>
          <p:spPr>
            <a:xfrm>
              <a:off x="4786295" y="1375059"/>
              <a:ext cx="705973" cy="528723"/>
            </a:xfrm>
            <a:custGeom>
              <a:avLst/>
              <a:gdLst>
                <a:gd name="connsiteX0" fmla="*/ -156 w 705973"/>
                <a:gd name="connsiteY0" fmla="*/ 528381 h 528723"/>
                <a:gd name="connsiteX1" fmla="*/ 352821 w 705973"/>
                <a:gd name="connsiteY1" fmla="*/ 528381 h 528723"/>
                <a:gd name="connsiteX2" fmla="*/ 705818 w 705973"/>
                <a:gd name="connsiteY2" fmla="*/ 175375 h 528723"/>
                <a:gd name="connsiteX3" fmla="*/ 705818 w 705973"/>
                <a:gd name="connsiteY3" fmla="*/ -342 h 528723"/>
                <a:gd name="connsiteX4" fmla="*/ 531339 w 705973"/>
                <a:gd name="connsiteY4" fmla="*/ -342 h 528723"/>
                <a:gd name="connsiteX5" fmla="*/ -156 w 705973"/>
                <a:gd name="connsiteY5" fmla="*/ 528381 h 528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05973" h="528723">
                  <a:moveTo>
                    <a:pt x="-156" y="528381"/>
                  </a:moveTo>
                  <a:lnTo>
                    <a:pt x="352821" y="528381"/>
                  </a:lnTo>
                  <a:lnTo>
                    <a:pt x="705818" y="175375"/>
                  </a:lnTo>
                  <a:lnTo>
                    <a:pt x="705818" y="-342"/>
                  </a:lnTo>
                  <a:lnTo>
                    <a:pt x="531339" y="-342"/>
                  </a:lnTo>
                  <a:lnTo>
                    <a:pt x="-156" y="528381"/>
                  </a:lnTo>
                  <a:close/>
                </a:path>
              </a:pathLst>
            </a:custGeom>
            <a:solidFill>
              <a:schemeClr val="tx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67" name="Freihandform: Form 66">
              <a:extLst>
                <a:ext uri="{FF2B5EF4-FFF2-40B4-BE49-F238E27FC236}">
                  <a16:creationId xmlns:a16="http://schemas.microsoft.com/office/drawing/2014/main" id="{750BD7C0-161D-45AB-8346-A9E7EB2C07EC}"/>
                </a:ext>
              </a:extLst>
            </p:cNvPr>
            <p:cNvSpPr/>
            <p:nvPr/>
          </p:nvSpPr>
          <p:spPr>
            <a:xfrm>
              <a:off x="4749614" y="1154412"/>
              <a:ext cx="785431" cy="785422"/>
            </a:xfrm>
            <a:custGeom>
              <a:avLst/>
              <a:gdLst>
                <a:gd name="connsiteX0" fmla="*/ 785276 w 785431"/>
                <a:gd name="connsiteY0" fmla="*/ -342 h 785422"/>
                <a:gd name="connsiteX1" fmla="*/ -156 w 785431"/>
                <a:gd name="connsiteY1" fmla="*/ -342 h 785422"/>
                <a:gd name="connsiteX2" fmla="*/ -156 w 785431"/>
                <a:gd name="connsiteY2" fmla="*/ 785080 h 785422"/>
                <a:gd name="connsiteX3" fmla="*/ 785276 w 785431"/>
                <a:gd name="connsiteY3" fmla="*/ 785080 h 785422"/>
                <a:gd name="connsiteX4" fmla="*/ 785276 w 785431"/>
                <a:gd name="connsiteY4" fmla="*/ -342 h 785422"/>
                <a:gd name="connsiteX5" fmla="*/ 8150 w 785431"/>
                <a:gd name="connsiteY5" fmla="*/ 7964 h 785422"/>
                <a:gd name="connsiteX6" fmla="*/ 776970 w 785431"/>
                <a:gd name="connsiteY6" fmla="*/ 7964 h 785422"/>
                <a:gd name="connsiteX7" fmla="*/ 776970 w 785431"/>
                <a:gd name="connsiteY7" fmla="*/ 776774 h 785422"/>
                <a:gd name="connsiteX8" fmla="*/ 8150 w 785431"/>
                <a:gd name="connsiteY8" fmla="*/ 776774 h 785422"/>
                <a:gd name="connsiteX9" fmla="*/ 8150 w 785431"/>
                <a:gd name="connsiteY9" fmla="*/ 7964 h 785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5431" h="785422">
                  <a:moveTo>
                    <a:pt x="785276" y="-342"/>
                  </a:moveTo>
                  <a:lnTo>
                    <a:pt x="-156" y="-342"/>
                  </a:lnTo>
                  <a:lnTo>
                    <a:pt x="-156" y="785080"/>
                  </a:lnTo>
                  <a:lnTo>
                    <a:pt x="785276" y="785080"/>
                  </a:lnTo>
                  <a:lnTo>
                    <a:pt x="785276" y="-342"/>
                  </a:lnTo>
                  <a:close/>
                  <a:moveTo>
                    <a:pt x="8150" y="7964"/>
                  </a:moveTo>
                  <a:lnTo>
                    <a:pt x="776970" y="7964"/>
                  </a:lnTo>
                  <a:cubicBezTo>
                    <a:pt x="776970" y="7964"/>
                    <a:pt x="776970" y="776774"/>
                    <a:pt x="776970" y="776774"/>
                  </a:cubicBezTo>
                  <a:cubicBezTo>
                    <a:pt x="776970" y="776774"/>
                    <a:pt x="8150" y="776774"/>
                    <a:pt x="8150" y="776774"/>
                  </a:cubicBezTo>
                  <a:lnTo>
                    <a:pt x="8150" y="79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68" name="Freihandform: Form 67">
              <a:extLst>
                <a:ext uri="{FF2B5EF4-FFF2-40B4-BE49-F238E27FC236}">
                  <a16:creationId xmlns:a16="http://schemas.microsoft.com/office/drawing/2014/main" id="{2147EC8F-1D5A-4983-9A45-39AD13FB9553}"/>
                </a:ext>
              </a:extLst>
            </p:cNvPr>
            <p:cNvSpPr/>
            <p:nvPr/>
          </p:nvSpPr>
          <p:spPr>
            <a:xfrm>
              <a:off x="5985769" y="1610288"/>
              <a:ext cx="136969" cy="178374"/>
            </a:xfrm>
            <a:custGeom>
              <a:avLst/>
              <a:gdLst>
                <a:gd name="connsiteX0" fmla="*/ -156 w 136969"/>
                <a:gd name="connsiteY0" fmla="*/ -342 h 178374"/>
                <a:gd name="connsiteX1" fmla="*/ 50707 w 136969"/>
                <a:gd name="connsiteY1" fmla="*/ 103805 h 178374"/>
                <a:gd name="connsiteX2" fmla="*/ 50707 w 136969"/>
                <a:gd name="connsiteY2" fmla="*/ 178033 h 178374"/>
                <a:gd name="connsiteX3" fmla="*/ 85169 w 136969"/>
                <a:gd name="connsiteY3" fmla="*/ 178033 h 178374"/>
                <a:gd name="connsiteX4" fmla="*/ 85169 w 136969"/>
                <a:gd name="connsiteY4" fmla="*/ 99242 h 178374"/>
                <a:gd name="connsiteX5" fmla="*/ 136814 w 136969"/>
                <a:gd name="connsiteY5" fmla="*/ -342 h 178374"/>
                <a:gd name="connsiteX6" fmla="*/ 118145 w 136969"/>
                <a:gd name="connsiteY6" fmla="*/ -342 h 178374"/>
                <a:gd name="connsiteX7" fmla="*/ 76044 w 136969"/>
                <a:gd name="connsiteY7" fmla="*/ 82335 h 178374"/>
                <a:gd name="connsiteX8" fmla="*/ 35629 w 136969"/>
                <a:gd name="connsiteY8" fmla="*/ -342 h 178374"/>
                <a:gd name="connsiteX9" fmla="*/ -156 w 136969"/>
                <a:gd name="connsiteY9" fmla="*/ -342 h 178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6969" h="178374">
                  <a:moveTo>
                    <a:pt x="-156" y="-342"/>
                  </a:moveTo>
                  <a:lnTo>
                    <a:pt x="50707" y="103805"/>
                  </a:lnTo>
                  <a:lnTo>
                    <a:pt x="50707" y="178033"/>
                  </a:lnTo>
                  <a:lnTo>
                    <a:pt x="85169" y="178033"/>
                  </a:lnTo>
                  <a:lnTo>
                    <a:pt x="85169" y="99242"/>
                  </a:lnTo>
                  <a:lnTo>
                    <a:pt x="136814" y="-342"/>
                  </a:lnTo>
                  <a:lnTo>
                    <a:pt x="118145" y="-342"/>
                  </a:lnTo>
                  <a:lnTo>
                    <a:pt x="76044" y="82335"/>
                  </a:lnTo>
                  <a:lnTo>
                    <a:pt x="35629" y="-342"/>
                  </a:lnTo>
                  <a:lnTo>
                    <a:pt x="-156" y="-3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69" name="Freihandform: Form 68">
              <a:extLst>
                <a:ext uri="{FF2B5EF4-FFF2-40B4-BE49-F238E27FC236}">
                  <a16:creationId xmlns:a16="http://schemas.microsoft.com/office/drawing/2014/main" id="{9AEA5669-BA11-4E8D-9326-D124F1A191AD}"/>
                </a:ext>
              </a:extLst>
            </p:cNvPr>
            <p:cNvSpPr/>
            <p:nvPr/>
          </p:nvSpPr>
          <p:spPr>
            <a:xfrm>
              <a:off x="6334574" y="1610288"/>
              <a:ext cx="96726" cy="178374"/>
            </a:xfrm>
            <a:custGeom>
              <a:avLst/>
              <a:gdLst>
                <a:gd name="connsiteX0" fmla="*/ 94875 w 96726"/>
                <a:gd name="connsiteY0" fmla="*/ -342 h 178374"/>
                <a:gd name="connsiteX1" fmla="*/ 94875 w 96726"/>
                <a:gd name="connsiteY1" fmla="*/ 14974 h 178374"/>
                <a:gd name="connsiteX2" fmla="*/ 34391 w 96726"/>
                <a:gd name="connsiteY2" fmla="*/ 14974 h 178374"/>
                <a:gd name="connsiteX3" fmla="*/ 34391 w 96726"/>
                <a:gd name="connsiteY3" fmla="*/ 72362 h 178374"/>
                <a:gd name="connsiteX4" fmla="*/ 93170 w 96726"/>
                <a:gd name="connsiteY4" fmla="*/ 72362 h 178374"/>
                <a:gd name="connsiteX5" fmla="*/ 93170 w 96726"/>
                <a:gd name="connsiteY5" fmla="*/ 87660 h 178374"/>
                <a:gd name="connsiteX6" fmla="*/ 34391 w 96726"/>
                <a:gd name="connsiteY6" fmla="*/ 87660 h 178374"/>
                <a:gd name="connsiteX7" fmla="*/ 34391 w 96726"/>
                <a:gd name="connsiteY7" fmla="*/ 162164 h 178374"/>
                <a:gd name="connsiteX8" fmla="*/ 96570 w 96726"/>
                <a:gd name="connsiteY8" fmla="*/ 162164 h 178374"/>
                <a:gd name="connsiteX9" fmla="*/ 96570 w 96726"/>
                <a:gd name="connsiteY9" fmla="*/ 178033 h 178374"/>
                <a:gd name="connsiteX10" fmla="*/ -156 w 96726"/>
                <a:gd name="connsiteY10" fmla="*/ 178033 h 178374"/>
                <a:gd name="connsiteX11" fmla="*/ -156 w 96726"/>
                <a:gd name="connsiteY11" fmla="*/ -342 h 178374"/>
                <a:gd name="connsiteX12" fmla="*/ 94875 w 96726"/>
                <a:gd name="connsiteY12" fmla="*/ -342 h 178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6726" h="178374">
                  <a:moveTo>
                    <a:pt x="94875" y="-342"/>
                  </a:moveTo>
                  <a:lnTo>
                    <a:pt x="94875" y="14974"/>
                  </a:lnTo>
                  <a:lnTo>
                    <a:pt x="34391" y="14974"/>
                  </a:lnTo>
                  <a:lnTo>
                    <a:pt x="34391" y="72362"/>
                  </a:lnTo>
                  <a:lnTo>
                    <a:pt x="93170" y="72362"/>
                  </a:lnTo>
                  <a:lnTo>
                    <a:pt x="93170" y="87660"/>
                  </a:lnTo>
                  <a:lnTo>
                    <a:pt x="34391" y="87660"/>
                  </a:lnTo>
                  <a:lnTo>
                    <a:pt x="34391" y="162164"/>
                  </a:lnTo>
                  <a:lnTo>
                    <a:pt x="96570" y="162164"/>
                  </a:lnTo>
                  <a:lnTo>
                    <a:pt x="96570" y="178033"/>
                  </a:lnTo>
                  <a:lnTo>
                    <a:pt x="-156" y="178033"/>
                  </a:lnTo>
                  <a:lnTo>
                    <a:pt x="-156" y="-342"/>
                  </a:lnTo>
                  <a:lnTo>
                    <a:pt x="94875" y="-3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70" name="Freihandform: Form 69">
              <a:extLst>
                <a:ext uri="{FF2B5EF4-FFF2-40B4-BE49-F238E27FC236}">
                  <a16:creationId xmlns:a16="http://schemas.microsoft.com/office/drawing/2014/main" id="{9784C46D-2F34-4CC6-AFC3-D8B1CED640AB}"/>
                </a:ext>
              </a:extLst>
            </p:cNvPr>
            <p:cNvSpPr/>
            <p:nvPr/>
          </p:nvSpPr>
          <p:spPr>
            <a:xfrm>
              <a:off x="6654490" y="1610288"/>
              <a:ext cx="119986" cy="178374"/>
            </a:xfrm>
            <a:custGeom>
              <a:avLst/>
              <a:gdLst>
                <a:gd name="connsiteX0" fmla="*/ -156 w 119986"/>
                <a:gd name="connsiteY0" fmla="*/ -342 h 178374"/>
                <a:gd name="connsiteX1" fmla="*/ 119831 w 119986"/>
                <a:gd name="connsiteY1" fmla="*/ -342 h 178374"/>
                <a:gd name="connsiteX2" fmla="*/ 119831 w 119986"/>
                <a:gd name="connsiteY2" fmla="*/ 15403 h 178374"/>
                <a:gd name="connsiteX3" fmla="*/ 76473 w 119986"/>
                <a:gd name="connsiteY3" fmla="*/ 15403 h 178374"/>
                <a:gd name="connsiteX4" fmla="*/ 76473 w 119986"/>
                <a:gd name="connsiteY4" fmla="*/ 178033 h 178374"/>
                <a:gd name="connsiteX5" fmla="*/ 43631 w 119986"/>
                <a:gd name="connsiteY5" fmla="*/ 178033 h 178374"/>
                <a:gd name="connsiteX6" fmla="*/ 43631 w 119986"/>
                <a:gd name="connsiteY6" fmla="*/ 16260 h 178374"/>
                <a:gd name="connsiteX7" fmla="*/ -156 w 119986"/>
                <a:gd name="connsiteY7" fmla="*/ 16260 h 178374"/>
                <a:gd name="connsiteX8" fmla="*/ -156 w 119986"/>
                <a:gd name="connsiteY8" fmla="*/ -342 h 178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9986" h="178374">
                  <a:moveTo>
                    <a:pt x="-156" y="-342"/>
                  </a:moveTo>
                  <a:lnTo>
                    <a:pt x="119831" y="-342"/>
                  </a:lnTo>
                  <a:lnTo>
                    <a:pt x="119831" y="15403"/>
                  </a:lnTo>
                  <a:lnTo>
                    <a:pt x="76473" y="15403"/>
                  </a:lnTo>
                  <a:lnTo>
                    <a:pt x="76473" y="178033"/>
                  </a:lnTo>
                  <a:lnTo>
                    <a:pt x="43631" y="178033"/>
                  </a:lnTo>
                  <a:lnTo>
                    <a:pt x="43631" y="16260"/>
                  </a:lnTo>
                  <a:lnTo>
                    <a:pt x="-156" y="16260"/>
                  </a:lnTo>
                  <a:lnTo>
                    <a:pt x="-156" y="-3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71" name="Freihandform: Form 70">
              <a:extLst>
                <a:ext uri="{FF2B5EF4-FFF2-40B4-BE49-F238E27FC236}">
                  <a16:creationId xmlns:a16="http://schemas.microsoft.com/office/drawing/2014/main" id="{C5EDA375-7815-4CC5-8A1F-12460C841869}"/>
                </a:ext>
              </a:extLst>
            </p:cNvPr>
            <p:cNvSpPr/>
            <p:nvPr/>
          </p:nvSpPr>
          <p:spPr>
            <a:xfrm>
              <a:off x="6812300" y="1610288"/>
              <a:ext cx="135712" cy="178374"/>
            </a:xfrm>
            <a:custGeom>
              <a:avLst/>
              <a:gdLst>
                <a:gd name="connsiteX0" fmla="*/ -156 w 135712"/>
                <a:gd name="connsiteY0" fmla="*/ -342 h 178374"/>
                <a:gd name="connsiteX1" fmla="*/ 34696 w 135712"/>
                <a:gd name="connsiteY1" fmla="*/ -342 h 178374"/>
                <a:gd name="connsiteX2" fmla="*/ 34696 w 135712"/>
                <a:gd name="connsiteY2" fmla="*/ 72362 h 178374"/>
                <a:gd name="connsiteX3" fmla="*/ 101542 w 135712"/>
                <a:gd name="connsiteY3" fmla="*/ 72362 h 178374"/>
                <a:gd name="connsiteX4" fmla="*/ 101542 w 135712"/>
                <a:gd name="connsiteY4" fmla="*/ -342 h 178374"/>
                <a:gd name="connsiteX5" fmla="*/ 135556 w 135712"/>
                <a:gd name="connsiteY5" fmla="*/ -342 h 178374"/>
                <a:gd name="connsiteX6" fmla="*/ 135556 w 135712"/>
                <a:gd name="connsiteY6" fmla="*/ 178033 h 178374"/>
                <a:gd name="connsiteX7" fmla="*/ 101971 w 135712"/>
                <a:gd name="connsiteY7" fmla="*/ 178033 h 178374"/>
                <a:gd name="connsiteX8" fmla="*/ 101971 w 135712"/>
                <a:gd name="connsiteY8" fmla="*/ 89479 h 178374"/>
                <a:gd name="connsiteX9" fmla="*/ 34277 w 135712"/>
                <a:gd name="connsiteY9" fmla="*/ 89479 h 178374"/>
                <a:gd name="connsiteX10" fmla="*/ 34277 w 135712"/>
                <a:gd name="connsiteY10" fmla="*/ 178033 h 178374"/>
                <a:gd name="connsiteX11" fmla="*/ -156 w 135712"/>
                <a:gd name="connsiteY11" fmla="*/ 178033 h 178374"/>
                <a:gd name="connsiteX12" fmla="*/ -156 w 135712"/>
                <a:gd name="connsiteY12" fmla="*/ -342 h 178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712" h="178374">
                  <a:moveTo>
                    <a:pt x="-156" y="-342"/>
                  </a:moveTo>
                  <a:lnTo>
                    <a:pt x="34696" y="-342"/>
                  </a:lnTo>
                  <a:lnTo>
                    <a:pt x="34696" y="72362"/>
                  </a:lnTo>
                  <a:lnTo>
                    <a:pt x="101542" y="72362"/>
                  </a:lnTo>
                  <a:lnTo>
                    <a:pt x="101542" y="-342"/>
                  </a:lnTo>
                  <a:lnTo>
                    <a:pt x="135556" y="-342"/>
                  </a:lnTo>
                  <a:lnTo>
                    <a:pt x="135556" y="178033"/>
                  </a:lnTo>
                  <a:lnTo>
                    <a:pt x="101971" y="178033"/>
                  </a:lnTo>
                  <a:lnTo>
                    <a:pt x="101971" y="89479"/>
                  </a:lnTo>
                  <a:lnTo>
                    <a:pt x="34277" y="89479"/>
                  </a:lnTo>
                  <a:lnTo>
                    <a:pt x="34277" y="178033"/>
                  </a:lnTo>
                  <a:lnTo>
                    <a:pt x="-156" y="178033"/>
                  </a:lnTo>
                  <a:lnTo>
                    <a:pt x="-156" y="-3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72" name="Freihandform: Form 71">
              <a:extLst>
                <a:ext uri="{FF2B5EF4-FFF2-40B4-BE49-F238E27FC236}">
                  <a16:creationId xmlns:a16="http://schemas.microsoft.com/office/drawing/2014/main" id="{D8F067EA-CE6D-43A2-A71A-8CADF8360DC4}"/>
                </a:ext>
              </a:extLst>
            </p:cNvPr>
            <p:cNvSpPr/>
            <p:nvPr/>
          </p:nvSpPr>
          <p:spPr>
            <a:xfrm>
              <a:off x="6487022" y="1610288"/>
              <a:ext cx="134988" cy="181517"/>
            </a:xfrm>
            <a:custGeom>
              <a:avLst/>
              <a:gdLst>
                <a:gd name="connsiteX0" fmla="*/ -156 w 134988"/>
                <a:gd name="connsiteY0" fmla="*/ 97680 h 181517"/>
                <a:gd name="connsiteX1" fmla="*/ 6 w 134988"/>
                <a:gd name="connsiteY1" fmla="*/ 113330 h 181517"/>
                <a:gd name="connsiteX2" fmla="*/ 70300 w 134988"/>
                <a:gd name="connsiteY2" fmla="*/ 181176 h 181517"/>
                <a:gd name="connsiteX3" fmla="*/ 134708 w 134988"/>
                <a:gd name="connsiteY3" fmla="*/ 96546 h 181517"/>
                <a:gd name="connsiteX4" fmla="*/ 134832 w 134988"/>
                <a:gd name="connsiteY4" fmla="*/ -342 h 181517"/>
                <a:gd name="connsiteX5" fmla="*/ 119945 w 134988"/>
                <a:gd name="connsiteY5" fmla="*/ -342 h 181517"/>
                <a:gd name="connsiteX6" fmla="*/ 119954 w 134988"/>
                <a:gd name="connsiteY6" fmla="*/ 97137 h 181517"/>
                <a:gd name="connsiteX7" fmla="*/ 80473 w 134988"/>
                <a:gd name="connsiteY7" fmla="*/ 163536 h 181517"/>
                <a:gd name="connsiteX8" fmla="*/ 34953 w 134988"/>
                <a:gd name="connsiteY8" fmla="*/ 102252 h 181517"/>
                <a:gd name="connsiteX9" fmla="*/ 34953 w 134988"/>
                <a:gd name="connsiteY9" fmla="*/ -342 h 181517"/>
                <a:gd name="connsiteX10" fmla="*/ -156 w 134988"/>
                <a:gd name="connsiteY10" fmla="*/ -342 h 181517"/>
                <a:gd name="connsiteX11" fmla="*/ -156 w 134988"/>
                <a:gd name="connsiteY11" fmla="*/ 97680 h 181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4988" h="181517">
                  <a:moveTo>
                    <a:pt x="-156" y="97680"/>
                  </a:moveTo>
                  <a:cubicBezTo>
                    <a:pt x="-137" y="104043"/>
                    <a:pt x="6" y="108939"/>
                    <a:pt x="6" y="113330"/>
                  </a:cubicBezTo>
                  <a:cubicBezTo>
                    <a:pt x="6" y="161831"/>
                    <a:pt x="30762" y="181176"/>
                    <a:pt x="70300" y="181176"/>
                  </a:cubicBezTo>
                  <a:cubicBezTo>
                    <a:pt x="115163" y="181176"/>
                    <a:pt x="134708" y="156411"/>
                    <a:pt x="134708" y="96546"/>
                  </a:cubicBezTo>
                  <a:lnTo>
                    <a:pt x="134832" y="-342"/>
                  </a:lnTo>
                  <a:lnTo>
                    <a:pt x="119945" y="-342"/>
                  </a:lnTo>
                  <a:lnTo>
                    <a:pt x="119954" y="97137"/>
                  </a:lnTo>
                  <a:cubicBezTo>
                    <a:pt x="119364" y="138590"/>
                    <a:pt x="112677" y="163536"/>
                    <a:pt x="80473" y="163536"/>
                  </a:cubicBezTo>
                  <a:cubicBezTo>
                    <a:pt x="52441" y="163536"/>
                    <a:pt x="36877" y="154553"/>
                    <a:pt x="34953" y="102252"/>
                  </a:cubicBezTo>
                  <a:lnTo>
                    <a:pt x="34953" y="-342"/>
                  </a:lnTo>
                  <a:lnTo>
                    <a:pt x="-156" y="-342"/>
                  </a:lnTo>
                  <a:lnTo>
                    <a:pt x="-156" y="976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73" name="Freihandform: Form 72">
              <a:extLst>
                <a:ext uri="{FF2B5EF4-FFF2-40B4-BE49-F238E27FC236}">
                  <a16:creationId xmlns:a16="http://schemas.microsoft.com/office/drawing/2014/main" id="{ED0D177E-6C68-40B4-98D8-2E00492D7766}"/>
                </a:ext>
              </a:extLst>
            </p:cNvPr>
            <p:cNvSpPr/>
            <p:nvPr/>
          </p:nvSpPr>
          <p:spPr>
            <a:xfrm>
              <a:off x="6651588" y="1372630"/>
              <a:ext cx="110048" cy="185089"/>
            </a:xfrm>
            <a:custGeom>
              <a:avLst/>
              <a:gdLst>
                <a:gd name="connsiteX0" fmla="*/ 100082 w 110048"/>
                <a:gd name="connsiteY0" fmla="*/ 28090 h 185089"/>
                <a:gd name="connsiteX1" fmla="*/ 99996 w 110048"/>
                <a:gd name="connsiteY1" fmla="*/ 11840 h 185089"/>
                <a:gd name="connsiteX2" fmla="*/ 57601 w 110048"/>
                <a:gd name="connsiteY2" fmla="*/ -342 h 185089"/>
                <a:gd name="connsiteX3" fmla="*/ 689 w 110048"/>
                <a:gd name="connsiteY3" fmla="*/ 55246 h 185089"/>
                <a:gd name="connsiteX4" fmla="*/ 81280 w 110048"/>
                <a:gd name="connsiteY4" fmla="*/ 142352 h 185089"/>
                <a:gd name="connsiteX5" fmla="*/ 47361 w 110048"/>
                <a:gd name="connsiteY5" fmla="*/ 171260 h 185089"/>
                <a:gd name="connsiteX6" fmla="*/ -131 w 110048"/>
                <a:gd name="connsiteY6" fmla="*/ 154706 h 185089"/>
                <a:gd name="connsiteX7" fmla="*/ -131 w 110048"/>
                <a:gd name="connsiteY7" fmla="*/ 172880 h 185089"/>
                <a:gd name="connsiteX8" fmla="*/ 41541 w 110048"/>
                <a:gd name="connsiteY8" fmla="*/ 184748 h 185089"/>
                <a:gd name="connsiteX9" fmla="*/ 109893 w 110048"/>
                <a:gd name="connsiteY9" fmla="*/ 126321 h 185089"/>
                <a:gd name="connsiteX10" fmla="*/ 32474 w 110048"/>
                <a:gd name="connsiteY10" fmla="*/ 38949 h 185089"/>
                <a:gd name="connsiteX11" fmla="*/ 56667 w 110048"/>
                <a:gd name="connsiteY11" fmla="*/ 11774 h 185089"/>
                <a:gd name="connsiteX12" fmla="*/ 100082 w 110048"/>
                <a:gd name="connsiteY12" fmla="*/ 28090 h 185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0048" h="185089">
                  <a:moveTo>
                    <a:pt x="100082" y="28090"/>
                  </a:moveTo>
                  <a:cubicBezTo>
                    <a:pt x="100082" y="16803"/>
                    <a:pt x="100082" y="22413"/>
                    <a:pt x="99996" y="11840"/>
                  </a:cubicBezTo>
                  <a:cubicBezTo>
                    <a:pt x="90367" y="4744"/>
                    <a:pt x="74355" y="-342"/>
                    <a:pt x="57601" y="-342"/>
                  </a:cubicBezTo>
                  <a:cubicBezTo>
                    <a:pt x="29921" y="-342"/>
                    <a:pt x="689" y="19575"/>
                    <a:pt x="689" y="55246"/>
                  </a:cubicBezTo>
                  <a:cubicBezTo>
                    <a:pt x="689" y="113930"/>
                    <a:pt x="81280" y="103319"/>
                    <a:pt x="81280" y="142352"/>
                  </a:cubicBezTo>
                  <a:cubicBezTo>
                    <a:pt x="81280" y="156830"/>
                    <a:pt x="65516" y="171260"/>
                    <a:pt x="47361" y="171260"/>
                  </a:cubicBezTo>
                  <a:cubicBezTo>
                    <a:pt x="28511" y="171260"/>
                    <a:pt x="-131" y="154706"/>
                    <a:pt x="-131" y="154706"/>
                  </a:cubicBezTo>
                  <a:cubicBezTo>
                    <a:pt x="-131" y="169870"/>
                    <a:pt x="-188" y="160240"/>
                    <a:pt x="-131" y="172880"/>
                  </a:cubicBezTo>
                  <a:cubicBezTo>
                    <a:pt x="9661" y="177956"/>
                    <a:pt x="24796" y="184748"/>
                    <a:pt x="41541" y="184748"/>
                  </a:cubicBezTo>
                  <a:cubicBezTo>
                    <a:pt x="78536" y="184748"/>
                    <a:pt x="109893" y="160964"/>
                    <a:pt x="109893" y="126321"/>
                  </a:cubicBezTo>
                  <a:cubicBezTo>
                    <a:pt x="109893" y="67638"/>
                    <a:pt x="32474" y="77211"/>
                    <a:pt x="32474" y="38949"/>
                  </a:cubicBezTo>
                  <a:cubicBezTo>
                    <a:pt x="32474" y="26537"/>
                    <a:pt x="42484" y="11764"/>
                    <a:pt x="56667" y="11774"/>
                  </a:cubicBezTo>
                  <a:cubicBezTo>
                    <a:pt x="81013" y="11802"/>
                    <a:pt x="100082" y="28090"/>
                    <a:pt x="100082" y="280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74" name="Freihandform: Form 73">
              <a:extLst>
                <a:ext uri="{FF2B5EF4-FFF2-40B4-BE49-F238E27FC236}">
                  <a16:creationId xmlns:a16="http://schemas.microsoft.com/office/drawing/2014/main" id="{751B8ECC-EDBE-4E9F-8AFA-20BBC6F16EDC}"/>
                </a:ext>
              </a:extLst>
            </p:cNvPr>
            <p:cNvSpPr/>
            <p:nvPr/>
          </p:nvSpPr>
          <p:spPr>
            <a:xfrm>
              <a:off x="5867640" y="1375307"/>
              <a:ext cx="132835" cy="179117"/>
            </a:xfrm>
            <a:custGeom>
              <a:avLst/>
              <a:gdLst>
                <a:gd name="connsiteX0" fmla="*/ 117144 w 132835"/>
                <a:gd name="connsiteY0" fmla="*/ -342 h 179117"/>
                <a:gd name="connsiteX1" fmla="*/ 132680 w 132835"/>
                <a:gd name="connsiteY1" fmla="*/ -342 h 179117"/>
                <a:gd name="connsiteX2" fmla="*/ 132680 w 132835"/>
                <a:gd name="connsiteY2" fmla="*/ 178776 h 179117"/>
                <a:gd name="connsiteX3" fmla="*/ 115992 w 132835"/>
                <a:gd name="connsiteY3" fmla="*/ 178776 h 179117"/>
                <a:gd name="connsiteX4" fmla="*/ 15960 w 132835"/>
                <a:gd name="connsiteY4" fmla="*/ 53417 h 179117"/>
                <a:gd name="connsiteX5" fmla="*/ 15960 w 132835"/>
                <a:gd name="connsiteY5" fmla="*/ 178776 h 179117"/>
                <a:gd name="connsiteX6" fmla="*/ -156 w 132835"/>
                <a:gd name="connsiteY6" fmla="*/ 178776 h 179117"/>
                <a:gd name="connsiteX7" fmla="*/ -156 w 132835"/>
                <a:gd name="connsiteY7" fmla="*/ -342 h 179117"/>
                <a:gd name="connsiteX8" fmla="*/ 16780 w 132835"/>
                <a:gd name="connsiteY8" fmla="*/ -342 h 179117"/>
                <a:gd name="connsiteX9" fmla="*/ 117144 w 132835"/>
                <a:gd name="connsiteY9" fmla="*/ 120987 h 179117"/>
                <a:gd name="connsiteX10" fmla="*/ 117144 w 132835"/>
                <a:gd name="connsiteY10" fmla="*/ -342 h 179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2835" h="179117">
                  <a:moveTo>
                    <a:pt x="117144" y="-342"/>
                  </a:moveTo>
                  <a:lnTo>
                    <a:pt x="132680" y="-342"/>
                  </a:lnTo>
                  <a:lnTo>
                    <a:pt x="132680" y="178776"/>
                  </a:lnTo>
                  <a:lnTo>
                    <a:pt x="115992" y="178776"/>
                  </a:lnTo>
                  <a:lnTo>
                    <a:pt x="15960" y="53417"/>
                  </a:lnTo>
                  <a:lnTo>
                    <a:pt x="15960" y="178776"/>
                  </a:lnTo>
                  <a:lnTo>
                    <a:pt x="-156" y="178776"/>
                  </a:lnTo>
                  <a:lnTo>
                    <a:pt x="-156" y="-342"/>
                  </a:lnTo>
                  <a:lnTo>
                    <a:pt x="16780" y="-342"/>
                  </a:lnTo>
                  <a:lnTo>
                    <a:pt x="117144" y="120987"/>
                  </a:lnTo>
                  <a:lnTo>
                    <a:pt x="117144" y="-3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75" name="Freihandform: Form 74">
              <a:extLst>
                <a:ext uri="{FF2B5EF4-FFF2-40B4-BE49-F238E27FC236}">
                  <a16:creationId xmlns:a16="http://schemas.microsoft.com/office/drawing/2014/main" id="{569DAB21-EB5A-4175-812C-EAA92A4AC8A1}"/>
                </a:ext>
              </a:extLst>
            </p:cNvPr>
            <p:cNvSpPr/>
            <p:nvPr/>
          </p:nvSpPr>
          <p:spPr>
            <a:xfrm>
              <a:off x="6073799" y="1375307"/>
              <a:ext cx="33956" cy="179117"/>
            </a:xfrm>
            <a:custGeom>
              <a:avLst/>
              <a:gdLst>
                <a:gd name="connsiteX0" fmla="*/ -156 w 33956"/>
                <a:gd name="connsiteY0" fmla="*/ -342 h 179117"/>
                <a:gd name="connsiteX1" fmla="*/ 33801 w 33956"/>
                <a:gd name="connsiteY1" fmla="*/ -342 h 179117"/>
                <a:gd name="connsiteX2" fmla="*/ 33801 w 33956"/>
                <a:gd name="connsiteY2" fmla="*/ 178776 h 179117"/>
                <a:gd name="connsiteX3" fmla="*/ -156 w 33956"/>
                <a:gd name="connsiteY3" fmla="*/ 178776 h 179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956" h="179117">
                  <a:moveTo>
                    <a:pt x="-156" y="-342"/>
                  </a:moveTo>
                  <a:lnTo>
                    <a:pt x="33801" y="-342"/>
                  </a:lnTo>
                  <a:lnTo>
                    <a:pt x="33801" y="178776"/>
                  </a:lnTo>
                  <a:lnTo>
                    <a:pt x="-156" y="1787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76" name="Freihandform: Form 75">
              <a:extLst>
                <a:ext uri="{FF2B5EF4-FFF2-40B4-BE49-F238E27FC236}">
                  <a16:creationId xmlns:a16="http://schemas.microsoft.com/office/drawing/2014/main" id="{11B585A1-F52A-4BF6-99E7-CD32C7A22FD5}"/>
                </a:ext>
              </a:extLst>
            </p:cNvPr>
            <p:cNvSpPr/>
            <p:nvPr/>
          </p:nvSpPr>
          <p:spPr>
            <a:xfrm>
              <a:off x="6149427" y="1375307"/>
              <a:ext cx="144922" cy="179117"/>
            </a:xfrm>
            <a:custGeom>
              <a:avLst/>
              <a:gdLst>
                <a:gd name="connsiteX0" fmla="*/ -156 w 144922"/>
                <a:gd name="connsiteY0" fmla="*/ -342 h 179117"/>
                <a:gd name="connsiteX1" fmla="*/ 39554 w 144922"/>
                <a:gd name="connsiteY1" fmla="*/ -342 h 179117"/>
                <a:gd name="connsiteX2" fmla="*/ 82378 w 144922"/>
                <a:gd name="connsiteY2" fmla="*/ 129617 h 179117"/>
                <a:gd name="connsiteX3" fmla="*/ 127498 w 144922"/>
                <a:gd name="connsiteY3" fmla="*/ -342 h 179117"/>
                <a:gd name="connsiteX4" fmla="*/ 144767 w 144922"/>
                <a:gd name="connsiteY4" fmla="*/ -342 h 179117"/>
                <a:gd name="connsiteX5" fmla="*/ 81226 w 144922"/>
                <a:gd name="connsiteY5" fmla="*/ 178776 h 179117"/>
                <a:gd name="connsiteX6" fmla="*/ 63385 w 144922"/>
                <a:gd name="connsiteY6" fmla="*/ 178776 h 179117"/>
                <a:gd name="connsiteX7" fmla="*/ -156 w 144922"/>
                <a:gd name="connsiteY7" fmla="*/ -342 h 179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4922" h="179117">
                  <a:moveTo>
                    <a:pt x="-156" y="-342"/>
                  </a:moveTo>
                  <a:lnTo>
                    <a:pt x="39554" y="-342"/>
                  </a:lnTo>
                  <a:lnTo>
                    <a:pt x="82378" y="129617"/>
                  </a:lnTo>
                  <a:lnTo>
                    <a:pt x="127498" y="-342"/>
                  </a:lnTo>
                  <a:lnTo>
                    <a:pt x="144767" y="-342"/>
                  </a:lnTo>
                  <a:lnTo>
                    <a:pt x="81226" y="178776"/>
                  </a:lnTo>
                  <a:lnTo>
                    <a:pt x="63385" y="178776"/>
                  </a:lnTo>
                  <a:lnTo>
                    <a:pt x="-156" y="-3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77" name="Freihandform: Form 76">
              <a:extLst>
                <a:ext uri="{FF2B5EF4-FFF2-40B4-BE49-F238E27FC236}">
                  <a16:creationId xmlns:a16="http://schemas.microsoft.com/office/drawing/2014/main" id="{8B2120FB-12AD-4F31-A682-7EB7AF862969}"/>
                </a:ext>
              </a:extLst>
            </p:cNvPr>
            <p:cNvSpPr/>
            <p:nvPr/>
          </p:nvSpPr>
          <p:spPr>
            <a:xfrm>
              <a:off x="6334574" y="1375307"/>
              <a:ext cx="96726" cy="179117"/>
            </a:xfrm>
            <a:custGeom>
              <a:avLst/>
              <a:gdLst>
                <a:gd name="connsiteX0" fmla="*/ 94875 w 96726"/>
                <a:gd name="connsiteY0" fmla="*/ -342 h 179117"/>
                <a:gd name="connsiteX1" fmla="*/ 94875 w 96726"/>
                <a:gd name="connsiteY1" fmla="*/ 14974 h 179117"/>
                <a:gd name="connsiteX2" fmla="*/ 34391 w 96726"/>
                <a:gd name="connsiteY2" fmla="*/ 14974 h 179117"/>
                <a:gd name="connsiteX3" fmla="*/ 34391 w 96726"/>
                <a:gd name="connsiteY3" fmla="*/ 72353 h 179117"/>
                <a:gd name="connsiteX4" fmla="*/ 93170 w 96726"/>
                <a:gd name="connsiteY4" fmla="*/ 72353 h 179117"/>
                <a:gd name="connsiteX5" fmla="*/ 93170 w 96726"/>
                <a:gd name="connsiteY5" fmla="*/ 87659 h 179117"/>
                <a:gd name="connsiteX6" fmla="*/ 34391 w 96726"/>
                <a:gd name="connsiteY6" fmla="*/ 87659 h 179117"/>
                <a:gd name="connsiteX7" fmla="*/ 34391 w 96726"/>
                <a:gd name="connsiteY7" fmla="*/ 162154 h 179117"/>
                <a:gd name="connsiteX8" fmla="*/ 96570 w 96726"/>
                <a:gd name="connsiteY8" fmla="*/ 162154 h 179117"/>
                <a:gd name="connsiteX9" fmla="*/ 96570 w 96726"/>
                <a:gd name="connsiteY9" fmla="*/ 178776 h 179117"/>
                <a:gd name="connsiteX10" fmla="*/ -156 w 96726"/>
                <a:gd name="connsiteY10" fmla="*/ 178776 h 179117"/>
                <a:gd name="connsiteX11" fmla="*/ -156 w 96726"/>
                <a:gd name="connsiteY11" fmla="*/ -342 h 179117"/>
                <a:gd name="connsiteX12" fmla="*/ 94875 w 96726"/>
                <a:gd name="connsiteY12" fmla="*/ -342 h 179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6726" h="179117">
                  <a:moveTo>
                    <a:pt x="94875" y="-342"/>
                  </a:moveTo>
                  <a:lnTo>
                    <a:pt x="94875" y="14974"/>
                  </a:lnTo>
                  <a:lnTo>
                    <a:pt x="34391" y="14974"/>
                  </a:lnTo>
                  <a:lnTo>
                    <a:pt x="34391" y="72353"/>
                  </a:lnTo>
                  <a:lnTo>
                    <a:pt x="93170" y="72353"/>
                  </a:lnTo>
                  <a:lnTo>
                    <a:pt x="93170" y="87659"/>
                  </a:lnTo>
                  <a:lnTo>
                    <a:pt x="34391" y="87659"/>
                  </a:lnTo>
                  <a:lnTo>
                    <a:pt x="34391" y="162154"/>
                  </a:lnTo>
                  <a:lnTo>
                    <a:pt x="96570" y="162154"/>
                  </a:lnTo>
                  <a:lnTo>
                    <a:pt x="96570" y="178776"/>
                  </a:lnTo>
                  <a:lnTo>
                    <a:pt x="-156" y="178776"/>
                  </a:lnTo>
                  <a:lnTo>
                    <a:pt x="-156" y="-342"/>
                  </a:lnTo>
                  <a:lnTo>
                    <a:pt x="94875" y="-3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78" name="Freihandform: Form 77">
              <a:extLst>
                <a:ext uri="{FF2B5EF4-FFF2-40B4-BE49-F238E27FC236}">
                  <a16:creationId xmlns:a16="http://schemas.microsoft.com/office/drawing/2014/main" id="{59EFA735-119E-4AB1-8470-9105AF63454C}"/>
                </a:ext>
              </a:extLst>
            </p:cNvPr>
            <p:cNvSpPr/>
            <p:nvPr/>
          </p:nvSpPr>
          <p:spPr>
            <a:xfrm>
              <a:off x="6812301" y="1375307"/>
              <a:ext cx="33947" cy="179117"/>
            </a:xfrm>
            <a:custGeom>
              <a:avLst/>
              <a:gdLst>
                <a:gd name="connsiteX0" fmla="*/ -156 w 33947"/>
                <a:gd name="connsiteY0" fmla="*/ -342 h 179117"/>
                <a:gd name="connsiteX1" fmla="*/ 33791 w 33947"/>
                <a:gd name="connsiteY1" fmla="*/ -342 h 179117"/>
                <a:gd name="connsiteX2" fmla="*/ 33791 w 33947"/>
                <a:gd name="connsiteY2" fmla="*/ 178776 h 179117"/>
                <a:gd name="connsiteX3" fmla="*/ -156 w 33947"/>
                <a:gd name="connsiteY3" fmla="*/ 178776 h 179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947" h="179117">
                  <a:moveTo>
                    <a:pt x="-156" y="-342"/>
                  </a:moveTo>
                  <a:lnTo>
                    <a:pt x="33791" y="-342"/>
                  </a:lnTo>
                  <a:lnTo>
                    <a:pt x="33791" y="178776"/>
                  </a:lnTo>
                  <a:lnTo>
                    <a:pt x="-156" y="1787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79" name="Freihandform: Form 78">
              <a:extLst>
                <a:ext uri="{FF2B5EF4-FFF2-40B4-BE49-F238E27FC236}">
                  <a16:creationId xmlns:a16="http://schemas.microsoft.com/office/drawing/2014/main" id="{622EFC1C-639D-486C-9E6F-E7C6BD12BE88}"/>
                </a:ext>
              </a:extLst>
            </p:cNvPr>
            <p:cNvSpPr/>
            <p:nvPr/>
          </p:nvSpPr>
          <p:spPr>
            <a:xfrm>
              <a:off x="6886758" y="1375307"/>
              <a:ext cx="119986" cy="179117"/>
            </a:xfrm>
            <a:custGeom>
              <a:avLst/>
              <a:gdLst>
                <a:gd name="connsiteX0" fmla="*/ -156 w 119986"/>
                <a:gd name="connsiteY0" fmla="*/ -342 h 179117"/>
                <a:gd name="connsiteX1" fmla="*/ 119830 w 119986"/>
                <a:gd name="connsiteY1" fmla="*/ -342 h 179117"/>
                <a:gd name="connsiteX2" fmla="*/ 119830 w 119986"/>
                <a:gd name="connsiteY2" fmla="*/ 15393 h 179117"/>
                <a:gd name="connsiteX3" fmla="*/ 76472 w 119986"/>
                <a:gd name="connsiteY3" fmla="*/ 15393 h 179117"/>
                <a:gd name="connsiteX4" fmla="*/ 76472 w 119986"/>
                <a:gd name="connsiteY4" fmla="*/ 178776 h 179117"/>
                <a:gd name="connsiteX5" fmla="*/ 43630 w 119986"/>
                <a:gd name="connsiteY5" fmla="*/ 178776 h 179117"/>
                <a:gd name="connsiteX6" fmla="*/ 43630 w 119986"/>
                <a:gd name="connsiteY6" fmla="*/ 16251 h 179117"/>
                <a:gd name="connsiteX7" fmla="*/ -156 w 119986"/>
                <a:gd name="connsiteY7" fmla="*/ 16251 h 179117"/>
                <a:gd name="connsiteX8" fmla="*/ -156 w 119986"/>
                <a:gd name="connsiteY8" fmla="*/ -342 h 179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9986" h="179117">
                  <a:moveTo>
                    <a:pt x="-156" y="-342"/>
                  </a:moveTo>
                  <a:lnTo>
                    <a:pt x="119830" y="-342"/>
                  </a:lnTo>
                  <a:lnTo>
                    <a:pt x="119830" y="15393"/>
                  </a:lnTo>
                  <a:lnTo>
                    <a:pt x="76472" y="15393"/>
                  </a:lnTo>
                  <a:lnTo>
                    <a:pt x="76472" y="178776"/>
                  </a:lnTo>
                  <a:lnTo>
                    <a:pt x="43630" y="178776"/>
                  </a:lnTo>
                  <a:lnTo>
                    <a:pt x="43630" y="16251"/>
                  </a:lnTo>
                  <a:lnTo>
                    <a:pt x="-156" y="16251"/>
                  </a:lnTo>
                  <a:lnTo>
                    <a:pt x="-156" y="-3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80" name="Freihandform: Form 79">
              <a:extLst>
                <a:ext uri="{FF2B5EF4-FFF2-40B4-BE49-F238E27FC236}">
                  <a16:creationId xmlns:a16="http://schemas.microsoft.com/office/drawing/2014/main" id="{1B9FFB1E-BE2E-4B88-A62D-E649DED7EB84}"/>
                </a:ext>
              </a:extLst>
            </p:cNvPr>
            <p:cNvSpPr/>
            <p:nvPr/>
          </p:nvSpPr>
          <p:spPr>
            <a:xfrm>
              <a:off x="5670339" y="1375307"/>
              <a:ext cx="134978" cy="181517"/>
            </a:xfrm>
            <a:custGeom>
              <a:avLst/>
              <a:gdLst>
                <a:gd name="connsiteX0" fmla="*/ -156 w 134978"/>
                <a:gd name="connsiteY0" fmla="*/ 97670 h 181517"/>
                <a:gd name="connsiteX1" fmla="*/ 6 w 134978"/>
                <a:gd name="connsiteY1" fmla="*/ 113320 h 181517"/>
                <a:gd name="connsiteX2" fmla="*/ 70300 w 134978"/>
                <a:gd name="connsiteY2" fmla="*/ 181176 h 181517"/>
                <a:gd name="connsiteX3" fmla="*/ 134708 w 134978"/>
                <a:gd name="connsiteY3" fmla="*/ 96556 h 181517"/>
                <a:gd name="connsiteX4" fmla="*/ 134823 w 134978"/>
                <a:gd name="connsiteY4" fmla="*/ -342 h 181517"/>
                <a:gd name="connsiteX5" fmla="*/ 119945 w 134978"/>
                <a:gd name="connsiteY5" fmla="*/ -342 h 181517"/>
                <a:gd name="connsiteX6" fmla="*/ 119945 w 134978"/>
                <a:gd name="connsiteY6" fmla="*/ 97127 h 181517"/>
                <a:gd name="connsiteX7" fmla="*/ 80464 w 134978"/>
                <a:gd name="connsiteY7" fmla="*/ 163526 h 181517"/>
                <a:gd name="connsiteX8" fmla="*/ 34944 w 134978"/>
                <a:gd name="connsiteY8" fmla="*/ 102252 h 181517"/>
                <a:gd name="connsiteX9" fmla="*/ 34944 w 134978"/>
                <a:gd name="connsiteY9" fmla="*/ -342 h 181517"/>
                <a:gd name="connsiteX10" fmla="*/ -156 w 134978"/>
                <a:gd name="connsiteY10" fmla="*/ -342 h 181517"/>
                <a:gd name="connsiteX11" fmla="*/ -156 w 134978"/>
                <a:gd name="connsiteY11" fmla="*/ 97670 h 181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4978" h="181517">
                  <a:moveTo>
                    <a:pt x="-156" y="97670"/>
                  </a:moveTo>
                  <a:cubicBezTo>
                    <a:pt x="-137" y="104033"/>
                    <a:pt x="6" y="108938"/>
                    <a:pt x="6" y="113320"/>
                  </a:cubicBezTo>
                  <a:cubicBezTo>
                    <a:pt x="6" y="161831"/>
                    <a:pt x="30762" y="181176"/>
                    <a:pt x="70300" y="181176"/>
                  </a:cubicBezTo>
                  <a:cubicBezTo>
                    <a:pt x="115154" y="181176"/>
                    <a:pt x="134708" y="156411"/>
                    <a:pt x="134708" y="96556"/>
                  </a:cubicBezTo>
                  <a:lnTo>
                    <a:pt x="134823" y="-342"/>
                  </a:lnTo>
                  <a:lnTo>
                    <a:pt x="119945" y="-342"/>
                  </a:lnTo>
                  <a:lnTo>
                    <a:pt x="119945" y="97127"/>
                  </a:lnTo>
                  <a:cubicBezTo>
                    <a:pt x="119354" y="138590"/>
                    <a:pt x="112668" y="163526"/>
                    <a:pt x="80464" y="163526"/>
                  </a:cubicBezTo>
                  <a:cubicBezTo>
                    <a:pt x="52431" y="163526"/>
                    <a:pt x="36868" y="154544"/>
                    <a:pt x="34944" y="102252"/>
                  </a:cubicBezTo>
                  <a:lnTo>
                    <a:pt x="34944" y="-342"/>
                  </a:lnTo>
                  <a:lnTo>
                    <a:pt x="-156" y="-342"/>
                  </a:lnTo>
                  <a:lnTo>
                    <a:pt x="-156" y="9767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81" name="Freihandform: Form 80">
              <a:extLst>
                <a:ext uri="{FF2B5EF4-FFF2-40B4-BE49-F238E27FC236}">
                  <a16:creationId xmlns:a16="http://schemas.microsoft.com/office/drawing/2014/main" id="{0C233AAE-BA7E-421A-9298-784E4804B9C2}"/>
                </a:ext>
              </a:extLst>
            </p:cNvPr>
            <p:cNvSpPr/>
            <p:nvPr/>
          </p:nvSpPr>
          <p:spPr>
            <a:xfrm>
              <a:off x="7170793" y="1375307"/>
              <a:ext cx="119976" cy="179117"/>
            </a:xfrm>
            <a:custGeom>
              <a:avLst/>
              <a:gdLst>
                <a:gd name="connsiteX0" fmla="*/ -156 w 119976"/>
                <a:gd name="connsiteY0" fmla="*/ -342 h 179117"/>
                <a:gd name="connsiteX1" fmla="*/ 119821 w 119976"/>
                <a:gd name="connsiteY1" fmla="*/ -342 h 179117"/>
                <a:gd name="connsiteX2" fmla="*/ 119821 w 119976"/>
                <a:gd name="connsiteY2" fmla="*/ 15393 h 179117"/>
                <a:gd name="connsiteX3" fmla="*/ 76473 w 119976"/>
                <a:gd name="connsiteY3" fmla="*/ 15393 h 179117"/>
                <a:gd name="connsiteX4" fmla="*/ 76473 w 119976"/>
                <a:gd name="connsiteY4" fmla="*/ 178776 h 179117"/>
                <a:gd name="connsiteX5" fmla="*/ 43621 w 119976"/>
                <a:gd name="connsiteY5" fmla="*/ 178776 h 179117"/>
                <a:gd name="connsiteX6" fmla="*/ 43621 w 119976"/>
                <a:gd name="connsiteY6" fmla="*/ 16251 h 179117"/>
                <a:gd name="connsiteX7" fmla="*/ -156 w 119976"/>
                <a:gd name="connsiteY7" fmla="*/ 16251 h 179117"/>
                <a:gd name="connsiteX8" fmla="*/ -156 w 119976"/>
                <a:gd name="connsiteY8" fmla="*/ -342 h 179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9976" h="179117">
                  <a:moveTo>
                    <a:pt x="-156" y="-342"/>
                  </a:moveTo>
                  <a:lnTo>
                    <a:pt x="119821" y="-342"/>
                  </a:lnTo>
                  <a:lnTo>
                    <a:pt x="119821" y="15393"/>
                  </a:lnTo>
                  <a:lnTo>
                    <a:pt x="76473" y="15393"/>
                  </a:lnTo>
                  <a:lnTo>
                    <a:pt x="76473" y="178776"/>
                  </a:lnTo>
                  <a:lnTo>
                    <a:pt x="43621" y="178776"/>
                  </a:lnTo>
                  <a:lnTo>
                    <a:pt x="43621" y="16251"/>
                  </a:lnTo>
                  <a:lnTo>
                    <a:pt x="-156" y="16251"/>
                  </a:lnTo>
                  <a:lnTo>
                    <a:pt x="-156" y="-3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82" name="Freihandform: Form 81">
              <a:extLst>
                <a:ext uri="{FF2B5EF4-FFF2-40B4-BE49-F238E27FC236}">
                  <a16:creationId xmlns:a16="http://schemas.microsoft.com/office/drawing/2014/main" id="{40674ECB-E54E-4F22-9243-4BCE95AACB4D}"/>
                </a:ext>
              </a:extLst>
            </p:cNvPr>
            <p:cNvSpPr/>
            <p:nvPr/>
          </p:nvSpPr>
          <p:spPr>
            <a:xfrm>
              <a:off x="6487012" y="1375307"/>
              <a:ext cx="133073" cy="179117"/>
            </a:xfrm>
            <a:custGeom>
              <a:avLst/>
              <a:gdLst>
                <a:gd name="connsiteX0" fmla="*/ 85169 w 133073"/>
                <a:gd name="connsiteY0" fmla="*/ 49293 h 179117"/>
                <a:gd name="connsiteX1" fmla="*/ 43326 w 133073"/>
                <a:gd name="connsiteY1" fmla="*/ 86154 h 179117"/>
                <a:gd name="connsiteX2" fmla="*/ 34163 w 133073"/>
                <a:gd name="connsiteY2" fmla="*/ 85993 h 179117"/>
                <a:gd name="connsiteX3" fmla="*/ 34163 w 133073"/>
                <a:gd name="connsiteY3" fmla="*/ 13250 h 179117"/>
                <a:gd name="connsiteX4" fmla="*/ 85169 w 133073"/>
                <a:gd name="connsiteY4" fmla="*/ 49293 h 179117"/>
                <a:gd name="connsiteX5" fmla="*/ 93284 w 133073"/>
                <a:gd name="connsiteY5" fmla="*/ 178776 h 179117"/>
                <a:gd name="connsiteX6" fmla="*/ 132918 w 133073"/>
                <a:gd name="connsiteY6" fmla="*/ 178776 h 179117"/>
                <a:gd name="connsiteX7" fmla="*/ 77587 w 133073"/>
                <a:gd name="connsiteY7" fmla="*/ 89764 h 179117"/>
                <a:gd name="connsiteX8" fmla="*/ 117211 w 133073"/>
                <a:gd name="connsiteY8" fmla="*/ 42397 h 179117"/>
                <a:gd name="connsiteX9" fmla="*/ 100590 w 133073"/>
                <a:gd name="connsiteY9" fmla="*/ 8411 h 179117"/>
                <a:gd name="connsiteX10" fmla="*/ 56356 w 133073"/>
                <a:gd name="connsiteY10" fmla="*/ -342 h 179117"/>
                <a:gd name="connsiteX11" fmla="*/ -156 w 133073"/>
                <a:gd name="connsiteY11" fmla="*/ -342 h 179117"/>
                <a:gd name="connsiteX12" fmla="*/ -156 w 133073"/>
                <a:gd name="connsiteY12" fmla="*/ 178776 h 179117"/>
                <a:gd name="connsiteX13" fmla="*/ 34163 w 133073"/>
                <a:gd name="connsiteY13" fmla="*/ 178776 h 179117"/>
                <a:gd name="connsiteX14" fmla="*/ 34163 w 133073"/>
                <a:gd name="connsiteY14" fmla="*/ 94994 h 179117"/>
                <a:gd name="connsiteX15" fmla="*/ 44840 w 133073"/>
                <a:gd name="connsiteY15" fmla="*/ 94994 h 179117"/>
                <a:gd name="connsiteX16" fmla="*/ 93284 w 133073"/>
                <a:gd name="connsiteY16" fmla="*/ 178776 h 179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3073" h="179117">
                  <a:moveTo>
                    <a:pt x="85169" y="49293"/>
                  </a:moveTo>
                  <a:cubicBezTo>
                    <a:pt x="85169" y="73496"/>
                    <a:pt x="76587" y="86202"/>
                    <a:pt x="43326" y="86154"/>
                  </a:cubicBezTo>
                  <a:cubicBezTo>
                    <a:pt x="41535" y="86154"/>
                    <a:pt x="36210" y="86250"/>
                    <a:pt x="34163" y="85993"/>
                  </a:cubicBezTo>
                  <a:lnTo>
                    <a:pt x="34163" y="13250"/>
                  </a:lnTo>
                  <a:cubicBezTo>
                    <a:pt x="72863" y="12974"/>
                    <a:pt x="85169" y="18918"/>
                    <a:pt x="85169" y="49293"/>
                  </a:cubicBezTo>
                  <a:close/>
                  <a:moveTo>
                    <a:pt x="93284" y="178776"/>
                  </a:moveTo>
                  <a:lnTo>
                    <a:pt x="132918" y="178776"/>
                  </a:lnTo>
                  <a:cubicBezTo>
                    <a:pt x="114249" y="149677"/>
                    <a:pt x="93941" y="118854"/>
                    <a:pt x="77587" y="89764"/>
                  </a:cubicBezTo>
                  <a:cubicBezTo>
                    <a:pt x="102885" y="83326"/>
                    <a:pt x="117211" y="67362"/>
                    <a:pt x="117211" y="42397"/>
                  </a:cubicBezTo>
                  <a:cubicBezTo>
                    <a:pt x="117211" y="27204"/>
                    <a:pt x="110810" y="15879"/>
                    <a:pt x="100590" y="8411"/>
                  </a:cubicBezTo>
                  <a:cubicBezTo>
                    <a:pt x="91646" y="1972"/>
                    <a:pt x="82178" y="-342"/>
                    <a:pt x="56356" y="-342"/>
                  </a:cubicBezTo>
                  <a:lnTo>
                    <a:pt x="-156" y="-342"/>
                  </a:lnTo>
                  <a:lnTo>
                    <a:pt x="-156" y="178776"/>
                  </a:lnTo>
                  <a:lnTo>
                    <a:pt x="34163" y="178776"/>
                  </a:lnTo>
                  <a:lnTo>
                    <a:pt x="34163" y="94994"/>
                  </a:lnTo>
                  <a:lnTo>
                    <a:pt x="44840" y="94994"/>
                  </a:lnTo>
                  <a:lnTo>
                    <a:pt x="93284" y="1787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83" name="Freihandform: Form 82">
              <a:extLst>
                <a:ext uri="{FF2B5EF4-FFF2-40B4-BE49-F238E27FC236}">
                  <a16:creationId xmlns:a16="http://schemas.microsoft.com/office/drawing/2014/main" id="{4B91CEF1-6EDB-4F5D-8CFB-A2B89F59055D}"/>
                </a:ext>
              </a:extLst>
            </p:cNvPr>
            <p:cNvSpPr/>
            <p:nvPr/>
          </p:nvSpPr>
          <p:spPr>
            <a:xfrm>
              <a:off x="5830330" y="1610288"/>
              <a:ext cx="147942" cy="178374"/>
            </a:xfrm>
            <a:custGeom>
              <a:avLst/>
              <a:gdLst>
                <a:gd name="connsiteX0" fmla="*/ 41030 w 147942"/>
                <a:gd name="connsiteY0" fmla="*/ 110796 h 178374"/>
                <a:gd name="connsiteX1" fmla="*/ 86322 w 147942"/>
                <a:gd name="connsiteY1" fmla="*/ 110796 h 178374"/>
                <a:gd name="connsiteX2" fmla="*/ 64233 w 147942"/>
                <a:gd name="connsiteY2" fmla="*/ 44197 h 178374"/>
                <a:gd name="connsiteX3" fmla="*/ 41030 w 147942"/>
                <a:gd name="connsiteY3" fmla="*/ 110796 h 178374"/>
                <a:gd name="connsiteX4" fmla="*/ 82940 w 147942"/>
                <a:gd name="connsiteY4" fmla="*/ -342 h 178374"/>
                <a:gd name="connsiteX5" fmla="*/ 65357 w 147942"/>
                <a:gd name="connsiteY5" fmla="*/ -342 h 178374"/>
                <a:gd name="connsiteX6" fmla="*/ -156 w 147942"/>
                <a:gd name="connsiteY6" fmla="*/ 178033 h 178374"/>
                <a:gd name="connsiteX7" fmla="*/ 16532 w 147942"/>
                <a:gd name="connsiteY7" fmla="*/ 178033 h 178374"/>
                <a:gd name="connsiteX8" fmla="*/ 36782 w 147942"/>
                <a:gd name="connsiteY8" fmla="*/ 123302 h 178374"/>
                <a:gd name="connsiteX9" fmla="*/ 90951 w 147942"/>
                <a:gd name="connsiteY9" fmla="*/ 123302 h 178374"/>
                <a:gd name="connsiteX10" fmla="*/ 107639 w 147942"/>
                <a:gd name="connsiteY10" fmla="*/ 178033 h 178374"/>
                <a:gd name="connsiteX11" fmla="*/ 147786 w 147942"/>
                <a:gd name="connsiteY11" fmla="*/ 178033 h 178374"/>
                <a:gd name="connsiteX12" fmla="*/ 82940 w 147942"/>
                <a:gd name="connsiteY12" fmla="*/ -342 h 178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7942" h="178374">
                  <a:moveTo>
                    <a:pt x="41030" y="110796"/>
                  </a:moveTo>
                  <a:lnTo>
                    <a:pt x="86322" y="110796"/>
                  </a:lnTo>
                  <a:cubicBezTo>
                    <a:pt x="79587" y="89907"/>
                    <a:pt x="71663" y="64323"/>
                    <a:pt x="64233" y="44197"/>
                  </a:cubicBezTo>
                  <a:cubicBezTo>
                    <a:pt x="56223" y="67895"/>
                    <a:pt x="50707" y="84088"/>
                    <a:pt x="41030" y="110796"/>
                  </a:cubicBezTo>
                  <a:close/>
                  <a:moveTo>
                    <a:pt x="82940" y="-342"/>
                  </a:moveTo>
                  <a:lnTo>
                    <a:pt x="65357" y="-342"/>
                  </a:lnTo>
                  <a:lnTo>
                    <a:pt x="-156" y="178033"/>
                  </a:lnTo>
                  <a:lnTo>
                    <a:pt x="16532" y="178033"/>
                  </a:lnTo>
                  <a:lnTo>
                    <a:pt x="36782" y="123302"/>
                  </a:lnTo>
                  <a:lnTo>
                    <a:pt x="90951" y="123302"/>
                  </a:lnTo>
                  <a:lnTo>
                    <a:pt x="107639" y="178033"/>
                  </a:lnTo>
                  <a:lnTo>
                    <a:pt x="147786" y="178033"/>
                  </a:lnTo>
                  <a:lnTo>
                    <a:pt x="82940" y="-3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84" name="Freihandform: Form 83">
              <a:extLst>
                <a:ext uri="{FF2B5EF4-FFF2-40B4-BE49-F238E27FC236}">
                  <a16:creationId xmlns:a16="http://schemas.microsoft.com/office/drawing/2014/main" id="{FF69AFBD-2464-47DD-83FB-2FE8BEBF6340}"/>
                </a:ext>
              </a:extLst>
            </p:cNvPr>
            <p:cNvSpPr/>
            <p:nvPr/>
          </p:nvSpPr>
          <p:spPr>
            <a:xfrm>
              <a:off x="6159952" y="1610403"/>
              <a:ext cx="132426" cy="178260"/>
            </a:xfrm>
            <a:custGeom>
              <a:avLst/>
              <a:gdLst>
                <a:gd name="connsiteX0" fmla="*/ 85150 w 132426"/>
                <a:gd name="connsiteY0" fmla="*/ 48436 h 178260"/>
                <a:gd name="connsiteX1" fmla="*/ 43307 w 132426"/>
                <a:gd name="connsiteY1" fmla="*/ 85307 h 178260"/>
                <a:gd name="connsiteX2" fmla="*/ 34153 w 132426"/>
                <a:gd name="connsiteY2" fmla="*/ 85135 h 178260"/>
                <a:gd name="connsiteX3" fmla="*/ 34153 w 132426"/>
                <a:gd name="connsiteY3" fmla="*/ 12393 h 178260"/>
                <a:gd name="connsiteX4" fmla="*/ 85150 w 132426"/>
                <a:gd name="connsiteY4" fmla="*/ 48436 h 178260"/>
                <a:gd name="connsiteX5" fmla="*/ 92637 w 132426"/>
                <a:gd name="connsiteY5" fmla="*/ 177919 h 178260"/>
                <a:gd name="connsiteX6" fmla="*/ 132270 w 132426"/>
                <a:gd name="connsiteY6" fmla="*/ 177919 h 178260"/>
                <a:gd name="connsiteX7" fmla="*/ 77578 w 132426"/>
                <a:gd name="connsiteY7" fmla="*/ 89774 h 178260"/>
                <a:gd name="connsiteX8" fmla="*/ 117202 w 132426"/>
                <a:gd name="connsiteY8" fmla="*/ 42406 h 178260"/>
                <a:gd name="connsiteX9" fmla="*/ 100581 w 132426"/>
                <a:gd name="connsiteY9" fmla="*/ 8421 h 178260"/>
                <a:gd name="connsiteX10" fmla="*/ 56356 w 132426"/>
                <a:gd name="connsiteY10" fmla="*/ -342 h 178260"/>
                <a:gd name="connsiteX11" fmla="*/ -156 w 132426"/>
                <a:gd name="connsiteY11" fmla="*/ -342 h 178260"/>
                <a:gd name="connsiteX12" fmla="*/ -156 w 132426"/>
                <a:gd name="connsiteY12" fmla="*/ 177919 h 178260"/>
                <a:gd name="connsiteX13" fmla="*/ 34163 w 132426"/>
                <a:gd name="connsiteY13" fmla="*/ 177919 h 178260"/>
                <a:gd name="connsiteX14" fmla="*/ 34163 w 132426"/>
                <a:gd name="connsiteY14" fmla="*/ 95003 h 178260"/>
                <a:gd name="connsiteX15" fmla="*/ 44831 w 132426"/>
                <a:gd name="connsiteY15" fmla="*/ 94984 h 178260"/>
                <a:gd name="connsiteX16" fmla="*/ 92637 w 132426"/>
                <a:gd name="connsiteY16" fmla="*/ 177919 h 178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2426" h="178260">
                  <a:moveTo>
                    <a:pt x="85150" y="48436"/>
                  </a:moveTo>
                  <a:cubicBezTo>
                    <a:pt x="85150" y="72639"/>
                    <a:pt x="76568" y="85364"/>
                    <a:pt x="43307" y="85307"/>
                  </a:cubicBezTo>
                  <a:cubicBezTo>
                    <a:pt x="41516" y="85307"/>
                    <a:pt x="36201" y="85402"/>
                    <a:pt x="34153" y="85135"/>
                  </a:cubicBezTo>
                  <a:lnTo>
                    <a:pt x="34153" y="12393"/>
                  </a:lnTo>
                  <a:cubicBezTo>
                    <a:pt x="72844" y="12126"/>
                    <a:pt x="85150" y="18060"/>
                    <a:pt x="85150" y="48436"/>
                  </a:cubicBezTo>
                  <a:close/>
                  <a:moveTo>
                    <a:pt x="92637" y="177919"/>
                  </a:moveTo>
                  <a:lnTo>
                    <a:pt x="132270" y="177919"/>
                  </a:lnTo>
                  <a:cubicBezTo>
                    <a:pt x="113601" y="148820"/>
                    <a:pt x="93942" y="118873"/>
                    <a:pt x="77578" y="89774"/>
                  </a:cubicBezTo>
                  <a:cubicBezTo>
                    <a:pt x="102886" y="83335"/>
                    <a:pt x="117202" y="67371"/>
                    <a:pt x="117202" y="42406"/>
                  </a:cubicBezTo>
                  <a:cubicBezTo>
                    <a:pt x="117202" y="27205"/>
                    <a:pt x="110810" y="15879"/>
                    <a:pt x="100581" y="8421"/>
                  </a:cubicBezTo>
                  <a:cubicBezTo>
                    <a:pt x="91637" y="1982"/>
                    <a:pt x="82178" y="-342"/>
                    <a:pt x="56356" y="-342"/>
                  </a:cubicBezTo>
                  <a:lnTo>
                    <a:pt x="-156" y="-342"/>
                  </a:lnTo>
                  <a:lnTo>
                    <a:pt x="-156" y="177919"/>
                  </a:lnTo>
                  <a:lnTo>
                    <a:pt x="34163" y="177919"/>
                  </a:lnTo>
                  <a:lnTo>
                    <a:pt x="34163" y="95003"/>
                  </a:lnTo>
                  <a:lnTo>
                    <a:pt x="44831" y="94984"/>
                  </a:lnTo>
                  <a:lnTo>
                    <a:pt x="92637" y="17791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85" name="Freihandform: Form 84">
              <a:extLst>
                <a:ext uri="{FF2B5EF4-FFF2-40B4-BE49-F238E27FC236}">
                  <a16:creationId xmlns:a16="http://schemas.microsoft.com/office/drawing/2014/main" id="{60E1AF02-1EB8-4B2B-A420-8A8380B212EE}"/>
                </a:ext>
              </a:extLst>
            </p:cNvPr>
            <p:cNvSpPr/>
            <p:nvPr/>
          </p:nvSpPr>
          <p:spPr>
            <a:xfrm>
              <a:off x="5670339" y="1610288"/>
              <a:ext cx="129063" cy="178393"/>
            </a:xfrm>
            <a:custGeom>
              <a:avLst/>
              <a:gdLst>
                <a:gd name="connsiteX0" fmla="*/ 34334 w 129063"/>
                <a:gd name="connsiteY0" fmla="*/ 90241 h 178393"/>
                <a:gd name="connsiteX1" fmla="*/ 53556 w 129063"/>
                <a:gd name="connsiteY1" fmla="*/ 90241 h 178393"/>
                <a:gd name="connsiteX2" fmla="*/ 89998 w 129063"/>
                <a:gd name="connsiteY2" fmla="*/ 128169 h 178393"/>
                <a:gd name="connsiteX3" fmla="*/ 57965 w 129063"/>
                <a:gd name="connsiteY3" fmla="*/ 164841 h 178393"/>
                <a:gd name="connsiteX4" fmla="*/ 34334 w 129063"/>
                <a:gd name="connsiteY4" fmla="*/ 164803 h 178393"/>
                <a:gd name="connsiteX5" fmla="*/ 34334 w 129063"/>
                <a:gd name="connsiteY5" fmla="*/ 90241 h 178393"/>
                <a:gd name="connsiteX6" fmla="*/ 88626 w 129063"/>
                <a:gd name="connsiteY6" fmla="*/ 44702 h 178393"/>
                <a:gd name="connsiteX7" fmla="*/ 54384 w 129063"/>
                <a:gd name="connsiteY7" fmla="*/ 77849 h 178393"/>
                <a:gd name="connsiteX8" fmla="*/ 34429 w 129063"/>
                <a:gd name="connsiteY8" fmla="*/ 77849 h 178393"/>
                <a:gd name="connsiteX9" fmla="*/ 34429 w 129063"/>
                <a:gd name="connsiteY9" fmla="*/ 12479 h 178393"/>
                <a:gd name="connsiteX10" fmla="*/ 55746 w 129063"/>
                <a:gd name="connsiteY10" fmla="*/ 12479 h 178393"/>
                <a:gd name="connsiteX11" fmla="*/ 88626 w 129063"/>
                <a:gd name="connsiteY11" fmla="*/ 44702 h 178393"/>
                <a:gd name="connsiteX12" fmla="*/ -156 w 129063"/>
                <a:gd name="connsiteY12" fmla="*/ -342 h 178393"/>
                <a:gd name="connsiteX13" fmla="*/ -156 w 129063"/>
                <a:gd name="connsiteY13" fmla="*/ 178033 h 178393"/>
                <a:gd name="connsiteX14" fmla="*/ 66576 w 129063"/>
                <a:gd name="connsiteY14" fmla="*/ 178052 h 178393"/>
                <a:gd name="connsiteX15" fmla="*/ 128908 w 129063"/>
                <a:gd name="connsiteY15" fmla="*/ 126369 h 178393"/>
                <a:gd name="connsiteX16" fmla="*/ 80635 w 129063"/>
                <a:gd name="connsiteY16" fmla="*/ 82945 h 178393"/>
                <a:gd name="connsiteX17" fmla="*/ 124345 w 129063"/>
                <a:gd name="connsiteY17" fmla="*/ 39787 h 178393"/>
                <a:gd name="connsiteX18" fmla="*/ 70177 w 129063"/>
                <a:gd name="connsiteY18" fmla="*/ -266 h 178393"/>
                <a:gd name="connsiteX19" fmla="*/ -156 w 129063"/>
                <a:gd name="connsiteY19" fmla="*/ -342 h 178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9063" h="178393">
                  <a:moveTo>
                    <a:pt x="34334" y="90241"/>
                  </a:moveTo>
                  <a:lnTo>
                    <a:pt x="53556" y="90241"/>
                  </a:lnTo>
                  <a:cubicBezTo>
                    <a:pt x="75006" y="90241"/>
                    <a:pt x="89998" y="104138"/>
                    <a:pt x="89998" y="128169"/>
                  </a:cubicBezTo>
                  <a:cubicBezTo>
                    <a:pt x="89998" y="150658"/>
                    <a:pt x="73787" y="164841"/>
                    <a:pt x="57965" y="164841"/>
                  </a:cubicBezTo>
                  <a:lnTo>
                    <a:pt x="34334" y="164803"/>
                  </a:lnTo>
                  <a:lnTo>
                    <a:pt x="34334" y="90241"/>
                  </a:lnTo>
                  <a:close/>
                  <a:moveTo>
                    <a:pt x="88626" y="44702"/>
                  </a:moveTo>
                  <a:cubicBezTo>
                    <a:pt x="88626" y="66676"/>
                    <a:pt x="69672" y="77849"/>
                    <a:pt x="54384" y="77849"/>
                  </a:cubicBezTo>
                  <a:lnTo>
                    <a:pt x="34429" y="77849"/>
                  </a:lnTo>
                  <a:lnTo>
                    <a:pt x="34429" y="12479"/>
                  </a:lnTo>
                  <a:lnTo>
                    <a:pt x="55746" y="12479"/>
                  </a:lnTo>
                  <a:cubicBezTo>
                    <a:pt x="76930" y="12479"/>
                    <a:pt x="88626" y="28166"/>
                    <a:pt x="88626" y="44702"/>
                  </a:cubicBezTo>
                  <a:close/>
                  <a:moveTo>
                    <a:pt x="-156" y="-342"/>
                  </a:moveTo>
                  <a:lnTo>
                    <a:pt x="-156" y="178033"/>
                  </a:lnTo>
                  <a:lnTo>
                    <a:pt x="66576" y="178052"/>
                  </a:lnTo>
                  <a:cubicBezTo>
                    <a:pt x="98494" y="178052"/>
                    <a:pt x="128908" y="163317"/>
                    <a:pt x="128908" y="126369"/>
                  </a:cubicBezTo>
                  <a:cubicBezTo>
                    <a:pt x="128908" y="95099"/>
                    <a:pt x="96999" y="83726"/>
                    <a:pt x="80635" y="82945"/>
                  </a:cubicBezTo>
                  <a:cubicBezTo>
                    <a:pt x="97266" y="79839"/>
                    <a:pt x="124345" y="67952"/>
                    <a:pt x="124345" y="39787"/>
                  </a:cubicBezTo>
                  <a:cubicBezTo>
                    <a:pt x="124345" y="11622"/>
                    <a:pt x="107219" y="-542"/>
                    <a:pt x="70177" y="-266"/>
                  </a:cubicBezTo>
                  <a:lnTo>
                    <a:pt x="-156" y="-3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95" name="Freihandform: Form 94">
              <a:extLst>
                <a:ext uri="{FF2B5EF4-FFF2-40B4-BE49-F238E27FC236}">
                  <a16:creationId xmlns:a16="http://schemas.microsoft.com/office/drawing/2014/main" id="{CCAA3397-0384-4FB4-B9D5-8BC5547AADAC}"/>
                </a:ext>
              </a:extLst>
            </p:cNvPr>
            <p:cNvSpPr/>
            <p:nvPr/>
          </p:nvSpPr>
          <p:spPr>
            <a:xfrm>
              <a:off x="7033766" y="1361048"/>
              <a:ext cx="26860" cy="26860"/>
            </a:xfrm>
            <a:custGeom>
              <a:avLst/>
              <a:gdLst>
                <a:gd name="connsiteX0" fmla="*/ -156 w 26860"/>
                <a:gd name="connsiteY0" fmla="*/ 13088 h 26860"/>
                <a:gd name="connsiteX1" fmla="*/ 13274 w 26860"/>
                <a:gd name="connsiteY1" fmla="*/ -342 h 26860"/>
                <a:gd name="connsiteX2" fmla="*/ 26705 w 26860"/>
                <a:gd name="connsiteY2" fmla="*/ 13088 h 26860"/>
                <a:gd name="connsiteX3" fmla="*/ 13274 w 26860"/>
                <a:gd name="connsiteY3" fmla="*/ 26519 h 26860"/>
                <a:gd name="connsiteX4" fmla="*/ -156 w 26860"/>
                <a:gd name="connsiteY4" fmla="*/ 13088 h 26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860" h="26860">
                  <a:moveTo>
                    <a:pt x="-156" y="13088"/>
                  </a:moveTo>
                  <a:cubicBezTo>
                    <a:pt x="-156" y="5668"/>
                    <a:pt x="5864" y="-342"/>
                    <a:pt x="13274" y="-342"/>
                  </a:cubicBezTo>
                  <a:cubicBezTo>
                    <a:pt x="20694" y="-342"/>
                    <a:pt x="26705" y="5668"/>
                    <a:pt x="26705" y="13088"/>
                  </a:cubicBezTo>
                  <a:cubicBezTo>
                    <a:pt x="26705" y="20508"/>
                    <a:pt x="20694" y="26519"/>
                    <a:pt x="13274" y="26519"/>
                  </a:cubicBezTo>
                  <a:cubicBezTo>
                    <a:pt x="5864" y="26519"/>
                    <a:pt x="-156" y="20508"/>
                    <a:pt x="-156" y="13088"/>
                  </a:cubicBezTo>
                  <a:close/>
                </a:path>
              </a:pathLst>
            </a:custGeom>
            <a:grpFill/>
            <a:ln w="457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96" name="Freihandform: Form 95">
              <a:extLst>
                <a:ext uri="{FF2B5EF4-FFF2-40B4-BE49-F238E27FC236}">
                  <a16:creationId xmlns:a16="http://schemas.microsoft.com/office/drawing/2014/main" id="{FEF1B37A-0D94-4AF4-90D1-8E89316AAFE2}"/>
                </a:ext>
              </a:extLst>
            </p:cNvPr>
            <p:cNvSpPr/>
            <p:nvPr/>
          </p:nvSpPr>
          <p:spPr>
            <a:xfrm>
              <a:off x="7117624" y="1361048"/>
              <a:ext cx="26860" cy="26860"/>
            </a:xfrm>
            <a:custGeom>
              <a:avLst/>
              <a:gdLst>
                <a:gd name="connsiteX0" fmla="*/ -156 w 26860"/>
                <a:gd name="connsiteY0" fmla="*/ 13088 h 26860"/>
                <a:gd name="connsiteX1" fmla="*/ 13274 w 26860"/>
                <a:gd name="connsiteY1" fmla="*/ -342 h 26860"/>
                <a:gd name="connsiteX2" fmla="*/ 26705 w 26860"/>
                <a:gd name="connsiteY2" fmla="*/ 13088 h 26860"/>
                <a:gd name="connsiteX3" fmla="*/ 13274 w 26860"/>
                <a:gd name="connsiteY3" fmla="*/ 26519 h 26860"/>
                <a:gd name="connsiteX4" fmla="*/ -156 w 26860"/>
                <a:gd name="connsiteY4" fmla="*/ 13088 h 26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860" h="26860">
                  <a:moveTo>
                    <a:pt x="-156" y="13088"/>
                  </a:moveTo>
                  <a:cubicBezTo>
                    <a:pt x="-156" y="5668"/>
                    <a:pt x="5864" y="-342"/>
                    <a:pt x="13274" y="-342"/>
                  </a:cubicBezTo>
                  <a:cubicBezTo>
                    <a:pt x="20694" y="-342"/>
                    <a:pt x="26705" y="5668"/>
                    <a:pt x="26705" y="13088"/>
                  </a:cubicBezTo>
                  <a:cubicBezTo>
                    <a:pt x="26705" y="20508"/>
                    <a:pt x="20694" y="26519"/>
                    <a:pt x="13274" y="26519"/>
                  </a:cubicBezTo>
                  <a:cubicBezTo>
                    <a:pt x="5864" y="26519"/>
                    <a:pt x="-156" y="20508"/>
                    <a:pt x="-156" y="13088"/>
                  </a:cubicBezTo>
                  <a:close/>
                </a:path>
              </a:pathLst>
            </a:custGeom>
            <a:grpFill/>
            <a:ln w="457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97" name="Freihandform: Form 96">
              <a:extLst>
                <a:ext uri="{FF2B5EF4-FFF2-40B4-BE49-F238E27FC236}">
                  <a16:creationId xmlns:a16="http://schemas.microsoft.com/office/drawing/2014/main" id="{85629CF7-8D81-4BEC-B390-F38DB30609AC}"/>
                </a:ext>
              </a:extLst>
            </p:cNvPr>
            <p:cNvSpPr/>
            <p:nvPr/>
          </p:nvSpPr>
          <p:spPr>
            <a:xfrm>
              <a:off x="7015440" y="1374992"/>
              <a:ext cx="147952" cy="178355"/>
            </a:xfrm>
            <a:custGeom>
              <a:avLst/>
              <a:gdLst>
                <a:gd name="connsiteX0" fmla="*/ 41040 w 147952"/>
                <a:gd name="connsiteY0" fmla="*/ 110796 h 178355"/>
                <a:gd name="connsiteX1" fmla="*/ 86331 w 147952"/>
                <a:gd name="connsiteY1" fmla="*/ 110796 h 178355"/>
                <a:gd name="connsiteX2" fmla="*/ 64243 w 147952"/>
                <a:gd name="connsiteY2" fmla="*/ 44188 h 178355"/>
                <a:gd name="connsiteX3" fmla="*/ 41040 w 147952"/>
                <a:gd name="connsiteY3" fmla="*/ 110796 h 178355"/>
                <a:gd name="connsiteX4" fmla="*/ 82950 w 147952"/>
                <a:gd name="connsiteY4" fmla="*/ -342 h 178355"/>
                <a:gd name="connsiteX5" fmla="*/ 65357 w 147952"/>
                <a:gd name="connsiteY5" fmla="*/ -342 h 178355"/>
                <a:gd name="connsiteX6" fmla="*/ -156 w 147952"/>
                <a:gd name="connsiteY6" fmla="*/ 178014 h 178355"/>
                <a:gd name="connsiteX7" fmla="*/ 16532 w 147952"/>
                <a:gd name="connsiteY7" fmla="*/ 178014 h 178355"/>
                <a:gd name="connsiteX8" fmla="*/ 36782 w 147952"/>
                <a:gd name="connsiteY8" fmla="*/ 123293 h 178355"/>
                <a:gd name="connsiteX9" fmla="*/ 90960 w 147952"/>
                <a:gd name="connsiteY9" fmla="*/ 123293 h 178355"/>
                <a:gd name="connsiteX10" fmla="*/ 107648 w 147952"/>
                <a:gd name="connsiteY10" fmla="*/ 178014 h 178355"/>
                <a:gd name="connsiteX11" fmla="*/ 147796 w 147952"/>
                <a:gd name="connsiteY11" fmla="*/ 178014 h 178355"/>
                <a:gd name="connsiteX12" fmla="*/ 82950 w 147952"/>
                <a:gd name="connsiteY12" fmla="*/ -342 h 178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7952" h="178355">
                  <a:moveTo>
                    <a:pt x="41040" y="110796"/>
                  </a:moveTo>
                  <a:lnTo>
                    <a:pt x="86331" y="110796"/>
                  </a:lnTo>
                  <a:cubicBezTo>
                    <a:pt x="79597" y="89898"/>
                    <a:pt x="71672" y="64314"/>
                    <a:pt x="64243" y="44188"/>
                  </a:cubicBezTo>
                  <a:cubicBezTo>
                    <a:pt x="56232" y="67886"/>
                    <a:pt x="50717" y="84078"/>
                    <a:pt x="41040" y="110796"/>
                  </a:cubicBezTo>
                  <a:close/>
                  <a:moveTo>
                    <a:pt x="82950" y="-342"/>
                  </a:moveTo>
                  <a:lnTo>
                    <a:pt x="65357" y="-342"/>
                  </a:lnTo>
                  <a:lnTo>
                    <a:pt x="-156" y="178014"/>
                  </a:lnTo>
                  <a:lnTo>
                    <a:pt x="16532" y="178014"/>
                  </a:lnTo>
                  <a:lnTo>
                    <a:pt x="36782" y="123293"/>
                  </a:lnTo>
                  <a:lnTo>
                    <a:pt x="90960" y="123293"/>
                  </a:lnTo>
                  <a:lnTo>
                    <a:pt x="107648" y="178014"/>
                  </a:lnTo>
                  <a:lnTo>
                    <a:pt x="147796" y="178014"/>
                  </a:lnTo>
                  <a:lnTo>
                    <a:pt x="82950" y="-3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cxnSp>
        <p:nvCxnSpPr>
          <p:cNvPr id="49" name="Gerader Verbinder 48">
            <a:extLst>
              <a:ext uri="{FF2B5EF4-FFF2-40B4-BE49-F238E27FC236}">
                <a16:creationId xmlns:a16="http://schemas.microsoft.com/office/drawing/2014/main" id="{58BE7FFC-16CF-452E-9C05-3458B39BECC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549707" y="-322265"/>
            <a:ext cx="1" cy="30956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feld 49">
            <a:extLst>
              <a:ext uri="{FF2B5EF4-FFF2-40B4-BE49-F238E27FC236}">
                <a16:creationId xmlns:a16="http://schemas.microsoft.com/office/drawing/2014/main" id="{CF480B4B-03E4-452B-813B-325266FC8D56}"/>
              </a:ext>
            </a:extLst>
          </p:cNvPr>
          <p:cNvSpPr txBox="1"/>
          <p:nvPr userDrawn="1"/>
        </p:nvSpPr>
        <p:spPr>
          <a:xfrm rot="5400000">
            <a:off x="293079" y="-258275"/>
            <a:ext cx="290512" cy="16412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15,40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cxnSp>
        <p:nvCxnSpPr>
          <p:cNvPr id="51" name="Gerader Verbinder 50">
            <a:extLst>
              <a:ext uri="{FF2B5EF4-FFF2-40B4-BE49-F238E27FC236}">
                <a16:creationId xmlns:a16="http://schemas.microsoft.com/office/drawing/2014/main" id="{FEE9B217-0208-4B04-87C4-268E0A9A4613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1640979" y="-322265"/>
            <a:ext cx="1" cy="30956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feld 51">
            <a:extLst>
              <a:ext uri="{FF2B5EF4-FFF2-40B4-BE49-F238E27FC236}">
                <a16:creationId xmlns:a16="http://schemas.microsoft.com/office/drawing/2014/main" id="{BCFA1B2B-7B9A-4133-89A7-417AF523E19C}"/>
              </a:ext>
            </a:extLst>
          </p:cNvPr>
          <p:cNvSpPr txBox="1"/>
          <p:nvPr userDrawn="1"/>
        </p:nvSpPr>
        <p:spPr>
          <a:xfrm rot="5400000">
            <a:off x="11384351" y="-258275"/>
            <a:ext cx="290512" cy="16412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15,40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Fußzeilenplatzhalter 12">
            <a:extLst>
              <a:ext uri="{FF2B5EF4-FFF2-40B4-BE49-F238E27FC236}">
                <a16:creationId xmlns:a16="http://schemas.microsoft.com/office/drawing/2014/main" id="{68D5FFDB-F24B-BBEF-5114-090CCE9BB3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66986" y="6584720"/>
            <a:ext cx="9058033" cy="13960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r>
              <a:rPr lang="de-DE"/>
              <a:t>Universität Bayreuth| Vortragende*r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61759A-AFDF-84CF-6E69-C5F5727507C7}"/>
              </a:ext>
            </a:extLst>
          </p:cNvPr>
          <p:cNvPicPr>
            <a:picLocks noChangeAspect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681" y="259400"/>
            <a:ext cx="1807301" cy="933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734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4072" r:id="rId2"/>
    <p:sldLayoutId id="2147484071" r:id="rId3"/>
    <p:sldLayoutId id="2147483970" r:id="rId4"/>
    <p:sldLayoutId id="2147483971" r:id="rId5"/>
    <p:sldLayoutId id="2147484000" r:id="rId6"/>
    <p:sldLayoutId id="2147483873" r:id="rId7"/>
    <p:sldLayoutId id="2147484050" r:id="rId8"/>
    <p:sldLayoutId id="2147483874" r:id="rId9"/>
    <p:sldLayoutId id="2147484051" r:id="rId10"/>
    <p:sldLayoutId id="2147483875" r:id="rId11"/>
    <p:sldLayoutId id="2147483876" r:id="rId12"/>
    <p:sldLayoutId id="2147484002" r:id="rId13"/>
    <p:sldLayoutId id="2147484061" r:id="rId14"/>
    <p:sldLayoutId id="2147484003" r:id="rId15"/>
    <p:sldLayoutId id="2147484004" r:id="rId16"/>
    <p:sldLayoutId id="2147484007" r:id="rId17"/>
    <p:sldLayoutId id="2147484008" r:id="rId18"/>
    <p:sldLayoutId id="2147484009" r:id="rId19"/>
    <p:sldLayoutId id="2147484010" r:id="rId20"/>
    <p:sldLayoutId id="2147483887" r:id="rId21"/>
    <p:sldLayoutId id="2147483888" r:id="rId22"/>
    <p:sldLayoutId id="2147483891" r:id="rId23"/>
    <p:sldLayoutId id="2147484042" r:id="rId24"/>
    <p:sldLayoutId id="2147484043" r:id="rId25"/>
    <p:sldLayoutId id="2147483892" r:id="rId26"/>
    <p:sldLayoutId id="2147484098" r:id="rId27"/>
  </p:sldLayoutIdLst>
  <p:hf hdr="0"/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10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rgbClr val="4B4B4B"/>
          </a:solidFill>
          <a:latin typeface="+mn-lt"/>
          <a:ea typeface="+mn-ea"/>
          <a:cs typeface="+mn-cs"/>
        </a:defRPr>
      </a:lvl1pPr>
      <a:lvl2pPr marL="396000" indent="-185738" algn="l" defTabSz="742950" rtl="0" eaLnBrk="1" latinLnBrk="0" hangingPunct="1">
        <a:lnSpc>
          <a:spcPct val="100000"/>
        </a:lnSpc>
        <a:spcBef>
          <a:spcPts val="600"/>
        </a:spcBef>
        <a:buFont typeface="Trebuchet MS" panose="020B0603020202020204" pitchFamily="34" charset="0"/>
        <a:buChar char="−"/>
        <a:defRPr sz="1400" kern="1200">
          <a:solidFill>
            <a:srgbClr val="4B4B4B"/>
          </a:solidFill>
          <a:latin typeface="+mn-lt"/>
          <a:ea typeface="+mn-ea"/>
          <a:cs typeface="+mn-cs"/>
        </a:defRPr>
      </a:lvl2pPr>
      <a:lvl3pPr marL="612000" indent="-185738" algn="l" defTabSz="74295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200" kern="1200">
          <a:solidFill>
            <a:srgbClr val="4B4B4B"/>
          </a:solidFill>
          <a:latin typeface="+mn-lt"/>
          <a:ea typeface="+mn-ea"/>
          <a:cs typeface="+mn-cs"/>
        </a:defRPr>
      </a:lvl3pPr>
      <a:lvl4pPr marL="828000" indent="-185738" algn="l" defTabSz="742950" rtl="0" eaLnBrk="1" latinLnBrk="0" hangingPunct="1">
        <a:lnSpc>
          <a:spcPct val="100000"/>
        </a:lnSpc>
        <a:spcBef>
          <a:spcPts val="600"/>
        </a:spcBef>
        <a:buSzPct val="125000"/>
        <a:buFont typeface="Trebuchet MS" panose="020B0603020202020204" pitchFamily="34" charset="0"/>
        <a:buChar char="»"/>
        <a:defRPr sz="1100" kern="1200">
          <a:solidFill>
            <a:srgbClr val="4B4B4B"/>
          </a:solidFill>
          <a:latin typeface="+mn-lt"/>
          <a:ea typeface="+mn-ea"/>
          <a:cs typeface="+mn-cs"/>
        </a:defRPr>
      </a:lvl4pPr>
      <a:lvl5pPr marL="1008000" indent="-185738" algn="l" defTabSz="742950" rtl="0" eaLnBrk="1" latinLnBrk="0" hangingPunct="1">
        <a:lnSpc>
          <a:spcPct val="100000"/>
        </a:lnSpc>
        <a:spcBef>
          <a:spcPts val="600"/>
        </a:spcBef>
        <a:buSzPct val="150000"/>
        <a:buFont typeface="Trebuchet MS" panose="020B0603020202020204" pitchFamily="34" charset="0"/>
        <a:buChar char="›"/>
        <a:defRPr sz="1100" kern="1200">
          <a:solidFill>
            <a:srgbClr val="4B4B4B"/>
          </a:solidFill>
          <a:latin typeface="+mn-lt"/>
          <a:ea typeface="+mn-ea"/>
          <a:cs typeface="+mn-cs"/>
        </a:defRPr>
      </a:lvl5pPr>
      <a:lvl6pPr marL="1008000" indent="-185738" algn="l" defTabSz="742950" rtl="0" eaLnBrk="1" latinLnBrk="0" hangingPunct="1">
        <a:lnSpc>
          <a:spcPct val="100000"/>
        </a:lnSpc>
        <a:spcBef>
          <a:spcPts val="600"/>
        </a:spcBef>
        <a:buSzPct val="125000"/>
        <a:buFont typeface="Trebuchet MS" panose="020B0603020202020204" pitchFamily="34" charset="0"/>
        <a:buChar char="&gt;"/>
        <a:defRPr sz="1100" kern="1200">
          <a:solidFill>
            <a:srgbClr val="4B4B4B"/>
          </a:solidFill>
          <a:latin typeface="+mn-lt"/>
          <a:ea typeface="+mn-ea"/>
          <a:cs typeface="+mn-cs"/>
        </a:defRPr>
      </a:lvl6pPr>
      <a:lvl7pPr marL="1008000" indent="-185738" algn="l" defTabSz="742950" rtl="0" eaLnBrk="1" latinLnBrk="0" hangingPunct="1">
        <a:lnSpc>
          <a:spcPct val="100000"/>
        </a:lnSpc>
        <a:spcBef>
          <a:spcPts val="600"/>
        </a:spcBef>
        <a:buSzPct val="125000"/>
        <a:buFont typeface="Trebuchet MS" panose="020B0603020202020204" pitchFamily="34" charset="0"/>
        <a:buChar char="¬"/>
        <a:defRPr sz="1100" kern="1200">
          <a:solidFill>
            <a:srgbClr val="4B4B4B"/>
          </a:solidFill>
          <a:latin typeface="+mn-lt"/>
          <a:ea typeface="+mn-ea"/>
          <a:cs typeface="+mn-cs"/>
        </a:defRPr>
      </a:lvl7pPr>
      <a:lvl8pPr marL="1008000" indent="-185738" algn="l" defTabSz="742950" rtl="0" eaLnBrk="1" latinLnBrk="0" hangingPunct="1">
        <a:lnSpc>
          <a:spcPct val="100000"/>
        </a:lnSpc>
        <a:spcBef>
          <a:spcPts val="600"/>
        </a:spcBef>
        <a:buSzPct val="125000"/>
        <a:buFont typeface="Courier New" panose="02070309020205020404" pitchFamily="49" charset="0"/>
        <a:buChar char="o"/>
        <a:defRPr sz="1100" kern="1200">
          <a:solidFill>
            <a:srgbClr val="4B4B4B"/>
          </a:solidFill>
          <a:latin typeface="+mn-lt"/>
          <a:ea typeface="+mn-ea"/>
          <a:cs typeface="+mn-cs"/>
        </a:defRPr>
      </a:lvl8pPr>
      <a:lvl9pPr marL="1008000" indent="-185738" algn="l" defTabSz="742950" rtl="0" eaLnBrk="1" latinLnBrk="0" hangingPunct="1">
        <a:lnSpc>
          <a:spcPct val="100000"/>
        </a:lnSpc>
        <a:spcBef>
          <a:spcPts val="600"/>
        </a:spcBef>
        <a:buSzPct val="150000"/>
        <a:buFont typeface="Trebuchet MS" panose="020B0603020202020204" pitchFamily="34" charset="0"/>
        <a:buChar char="▫"/>
        <a:defRPr sz="1100" kern="1200">
          <a:solidFill>
            <a:srgbClr val="4B4B4B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47">
          <p15:clr>
            <a:srgbClr val="F26B43"/>
          </p15:clr>
        </p15:guide>
        <p15:guide id="3" pos="7333">
          <p15:clr>
            <a:srgbClr val="F26B43"/>
          </p15:clr>
        </p15:guide>
        <p15:guide id="4" orient="horz" pos="255">
          <p15:clr>
            <a:srgbClr val="F26B43"/>
          </p15:clr>
        </p15:guide>
        <p15:guide id="5" orient="horz" pos="4065">
          <p15:clr>
            <a:srgbClr val="F26B43"/>
          </p15:clr>
        </p15:guide>
        <p15:guide id="6" orient="horz" pos="3906">
          <p15:clr>
            <a:srgbClr val="F26B43"/>
          </p15:clr>
        </p15:guide>
        <p15:guide id="7" orient="horz" pos="618">
          <p15:clr>
            <a:srgbClr val="F26B43"/>
          </p15:clr>
        </p15:guide>
        <p15:guide id="8" orient="horz" pos="777">
          <p15:clr>
            <a:srgbClr val="F26B43"/>
          </p15:clr>
        </p15:guide>
        <p15:guide id="9" orient="horz" pos="91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9.jpeg"/><Relationship Id="rId7" Type="http://schemas.openxmlformats.org/officeDocument/2006/relationships/image" Target="../media/image23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1030421" y="2104845"/>
            <a:ext cx="10131158" cy="1015838"/>
          </a:xfrm>
        </p:spPr>
        <p:txBody>
          <a:bodyPr/>
          <a:lstStyle/>
          <a:p>
            <a:pPr algn="ctr"/>
            <a:r>
              <a:rPr lang="en-US" sz="3385" dirty="0"/>
              <a:t>Research Center for Artificial Intelligence </a:t>
            </a:r>
            <a:br>
              <a:rPr lang="en-US" sz="3385" dirty="0"/>
            </a:br>
            <a:r>
              <a:rPr lang="en-US" sz="3385" dirty="0"/>
              <a:t>in Science and Society (RAIS</a:t>
            </a:r>
            <a:r>
              <a:rPr lang="en-US" sz="3385" baseline="30000" dirty="0"/>
              <a:t>2</a:t>
            </a:r>
            <a:r>
              <a:rPr lang="en-US" sz="3385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33737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FBDA6-21FB-A36E-A08E-356AC4944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RAIS</a:t>
            </a:r>
            <a:r>
              <a:rPr lang="en-US" baseline="30000" dirty="0"/>
              <a:t>2</a:t>
            </a:r>
            <a:r>
              <a:rPr lang="en-US" dirty="0"/>
              <a:t> Executive Board and Managing Directors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5984E1-B808-0611-8E6F-84C778E50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8A20E-C674-4425-838A-47942B3874D1}" type="datetime1">
              <a:rPr lang="de-DE" smtClean="0"/>
              <a:t>09.07.2026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242F63-0683-8D9E-A6EA-192F018F0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47E8F-5052-4581-98D0-7C32D5A4534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778E07-F5DB-68F3-8B93-89DE91DE57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Universität Bayreuth| Vortragende*r </a:t>
            </a:r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76598F4-772D-D53E-8A82-B2526BD28697}"/>
              </a:ext>
            </a:extLst>
          </p:cNvPr>
          <p:cNvSpPr/>
          <p:nvPr/>
        </p:nvSpPr>
        <p:spPr>
          <a:xfrm>
            <a:off x="550863" y="1541986"/>
            <a:ext cx="7532088" cy="4546121"/>
          </a:xfrm>
          <a:prstGeom prst="roundRect">
            <a:avLst>
              <a:gd name="adj" fmla="val 2625"/>
            </a:avLst>
          </a:pr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183E1DC-07CB-8FC5-0AD7-AFEB2B729F70}"/>
              </a:ext>
            </a:extLst>
          </p:cNvPr>
          <p:cNvSpPr/>
          <p:nvPr/>
        </p:nvSpPr>
        <p:spPr>
          <a:xfrm>
            <a:off x="8402306" y="1541985"/>
            <a:ext cx="3238831" cy="4546121"/>
          </a:xfrm>
          <a:prstGeom prst="roundRect">
            <a:avLst>
              <a:gd name="adj" fmla="val 2625"/>
            </a:avLst>
          </a:prstGeom>
          <a:solidFill>
            <a:schemeClr val="accent1">
              <a:lumMod val="9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78E308-B860-4FCD-4738-641537FD6230}"/>
              </a:ext>
            </a:extLst>
          </p:cNvPr>
          <p:cNvSpPr txBox="1"/>
          <p:nvPr/>
        </p:nvSpPr>
        <p:spPr>
          <a:xfrm>
            <a:off x="2267280" y="1674786"/>
            <a:ext cx="4029923" cy="28917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en-US" b="1" dirty="0">
                <a:solidFill>
                  <a:schemeClr val="tx2"/>
                </a:solidFill>
              </a:rPr>
              <a:t>Our members of the executive board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1A818C-6615-951F-1DB3-9946B7967C65}"/>
              </a:ext>
            </a:extLst>
          </p:cNvPr>
          <p:cNvSpPr txBox="1"/>
          <p:nvPr/>
        </p:nvSpPr>
        <p:spPr>
          <a:xfrm>
            <a:off x="1109786" y="3929100"/>
            <a:ext cx="914400" cy="200165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/>
            <a:endParaRPr lang="en-US" sz="1400" dirty="0">
              <a:solidFill>
                <a:schemeClr val="accent3"/>
              </a:solidFill>
            </a:endParaRPr>
          </a:p>
        </p:txBody>
      </p:sp>
      <p:pic>
        <p:nvPicPr>
          <p:cNvPr id="11" name="Picture 3" descr="A portrait photo of Lena Kästner">
            <a:extLst>
              <a:ext uri="{FF2B5EF4-FFF2-40B4-BE49-F238E27FC236}">
                <a16:creationId xmlns:a16="http://schemas.microsoft.com/office/drawing/2014/main" id="{10A80831-DDF4-FECC-9EF8-50840A71E1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31" y="3589742"/>
            <a:ext cx="1077776" cy="1077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1B73146-46A5-4A4A-A4C7-B31C8E87A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07" y="2218756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3849703-B958-4163-F37C-3066A13002CE}"/>
              </a:ext>
            </a:extLst>
          </p:cNvPr>
          <p:cNvSpPr txBox="1"/>
          <p:nvPr/>
        </p:nvSpPr>
        <p:spPr>
          <a:xfrm>
            <a:off x="1859082" y="2157759"/>
            <a:ext cx="219494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accent3"/>
                </a:solidFill>
              </a:rPr>
              <a:t>Prof. Dr. Niklas Kühl</a:t>
            </a:r>
          </a:p>
          <a:p>
            <a:r>
              <a:rPr lang="en-US" sz="1200" dirty="0">
                <a:solidFill>
                  <a:schemeClr val="accent3"/>
                </a:solidFill>
              </a:rPr>
              <a:t>Professorship for Information Systems and Human-centric Artificial Intelligence</a:t>
            </a:r>
          </a:p>
          <a:p>
            <a:endParaRPr lang="en-US" sz="1200" dirty="0">
              <a:solidFill>
                <a:schemeClr val="accent3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A2B3A5E-91DC-7A9A-BE4C-5BAD0E8FEEEA}"/>
              </a:ext>
            </a:extLst>
          </p:cNvPr>
          <p:cNvSpPr txBox="1"/>
          <p:nvPr/>
        </p:nvSpPr>
        <p:spPr>
          <a:xfrm>
            <a:off x="1859082" y="3559245"/>
            <a:ext cx="219494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accent3"/>
                </a:solidFill>
              </a:rPr>
              <a:t>Prof. Dr. Lena Kästner</a:t>
            </a:r>
          </a:p>
          <a:p>
            <a:r>
              <a:rPr lang="en-US" sz="1200" dirty="0">
                <a:solidFill>
                  <a:schemeClr val="accent3"/>
                </a:solidFill>
              </a:rPr>
              <a:t>Professorship for Philosophy, Computer Science and Artificial intelligence</a:t>
            </a:r>
          </a:p>
          <a:p>
            <a:endParaRPr lang="en-US" sz="1200" dirty="0">
              <a:solidFill>
                <a:schemeClr val="accent3"/>
              </a:solidFill>
            </a:endParaRPr>
          </a:p>
        </p:txBody>
      </p:sp>
      <p:pic>
        <p:nvPicPr>
          <p:cNvPr id="24" name="Picture 5" descr="A portrait photo of Agnes Koschmider">
            <a:extLst>
              <a:ext uri="{FF2B5EF4-FFF2-40B4-BE49-F238E27FC236}">
                <a16:creationId xmlns:a16="http://schemas.microsoft.com/office/drawing/2014/main" id="{7C3D4D70-0136-8639-B6EF-476E24B04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242" y="2218756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E6FB6676-B556-8209-152D-AA19A72D33A2}"/>
              </a:ext>
            </a:extLst>
          </p:cNvPr>
          <p:cNvSpPr txBox="1"/>
          <p:nvPr/>
        </p:nvSpPr>
        <p:spPr>
          <a:xfrm>
            <a:off x="5455413" y="2202337"/>
            <a:ext cx="2418103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accent3"/>
                </a:solidFill>
              </a:rPr>
              <a:t>Prof. Dr. Agnes </a:t>
            </a:r>
            <a:r>
              <a:rPr lang="en-US" sz="1600" b="1" dirty="0" err="1">
                <a:solidFill>
                  <a:schemeClr val="accent3"/>
                </a:solidFill>
              </a:rPr>
              <a:t>Koschmider</a:t>
            </a:r>
            <a:endParaRPr lang="en-US" sz="1600" b="1" dirty="0">
              <a:solidFill>
                <a:schemeClr val="accent3"/>
              </a:solidFill>
            </a:endParaRPr>
          </a:p>
          <a:p>
            <a:r>
              <a:rPr lang="en-US" sz="1200" dirty="0">
                <a:solidFill>
                  <a:schemeClr val="accent3"/>
                </a:solidFill>
              </a:rPr>
              <a:t>Professorship for </a:t>
            </a:r>
            <a:r>
              <a:rPr lang="en-DE" sz="1200" dirty="0">
                <a:solidFill>
                  <a:schemeClr val="accent3"/>
                </a:solidFill>
              </a:rPr>
              <a:t>Business &amp; Information Systems Engineering and Process Analytics</a:t>
            </a:r>
          </a:p>
        </p:txBody>
      </p:sp>
      <p:pic>
        <p:nvPicPr>
          <p:cNvPr id="30" name="Picture 7" descr="A portrait photo of Johannes Margraf">
            <a:extLst>
              <a:ext uri="{FF2B5EF4-FFF2-40B4-BE49-F238E27FC236}">
                <a16:creationId xmlns:a16="http://schemas.microsoft.com/office/drawing/2014/main" id="{3F65E8FC-5350-779A-970B-181CCB97E9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045" y="3504865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ECE1E343-0F38-3CA8-79CF-0BAFD0BDFD71}"/>
              </a:ext>
            </a:extLst>
          </p:cNvPr>
          <p:cNvSpPr txBox="1"/>
          <p:nvPr/>
        </p:nvSpPr>
        <p:spPr>
          <a:xfrm>
            <a:off x="5348555" y="3441086"/>
            <a:ext cx="2194941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accent3"/>
                </a:solidFill>
              </a:rPr>
              <a:t>Prof. Dr. Johannes Margraf</a:t>
            </a:r>
          </a:p>
          <a:p>
            <a:r>
              <a:rPr lang="en-US" sz="1200" dirty="0">
                <a:solidFill>
                  <a:schemeClr val="accent3"/>
                </a:solidFill>
              </a:rPr>
              <a:t>Professorship for </a:t>
            </a:r>
            <a:r>
              <a:rPr lang="en-DE" sz="1200" dirty="0">
                <a:solidFill>
                  <a:schemeClr val="accent3"/>
                </a:solidFill>
              </a:rPr>
              <a:t>Physical Chemistry V: Theory and Machine Learning.</a:t>
            </a:r>
          </a:p>
        </p:txBody>
      </p:sp>
      <p:pic>
        <p:nvPicPr>
          <p:cNvPr id="32" name="Picture 11" descr="A portrait photo of Mirco Schönfeld">
            <a:extLst>
              <a:ext uri="{FF2B5EF4-FFF2-40B4-BE49-F238E27FC236}">
                <a16:creationId xmlns:a16="http://schemas.microsoft.com/office/drawing/2014/main" id="{9ED37F85-26FF-B65B-0A89-1CC50C83B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242" y="4858813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34E1AA44-A9B9-2DC4-E3CA-998C51578BD0}"/>
              </a:ext>
            </a:extLst>
          </p:cNvPr>
          <p:cNvSpPr txBox="1"/>
          <p:nvPr/>
        </p:nvSpPr>
        <p:spPr>
          <a:xfrm>
            <a:off x="5389397" y="4816308"/>
            <a:ext cx="2359115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accent3"/>
                </a:solidFill>
              </a:rPr>
              <a:t>Prof. Dr. Mirco Schönfeld</a:t>
            </a:r>
          </a:p>
          <a:p>
            <a:r>
              <a:rPr lang="en-US" sz="1200" dirty="0">
                <a:solidFill>
                  <a:schemeClr val="accent3"/>
                </a:solidFill>
              </a:rPr>
              <a:t>Professorship for </a:t>
            </a:r>
            <a:r>
              <a:rPr lang="en-GB" sz="1200" dirty="0">
                <a:solidFill>
                  <a:schemeClr val="accent3"/>
                </a:solidFill>
              </a:rPr>
              <a:t>Data </a:t>
            </a:r>
            <a:r>
              <a:rPr lang="en-GB" sz="1200" dirty="0" err="1">
                <a:solidFill>
                  <a:schemeClr val="accent3"/>
                </a:solidFill>
              </a:rPr>
              <a:t>Modeling</a:t>
            </a:r>
            <a:r>
              <a:rPr lang="en-GB" sz="1200" dirty="0">
                <a:solidFill>
                  <a:schemeClr val="accent3"/>
                </a:solidFill>
              </a:rPr>
              <a:t> and Interdisciplinary Knowledge Generation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2336292-D2E3-E632-3991-2E851A5EE7B1}"/>
              </a:ext>
            </a:extLst>
          </p:cNvPr>
          <p:cNvSpPr txBox="1"/>
          <p:nvPr/>
        </p:nvSpPr>
        <p:spPr>
          <a:xfrm>
            <a:off x="8727480" y="1674786"/>
            <a:ext cx="2588481" cy="28917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Our managing directors</a:t>
            </a:r>
          </a:p>
        </p:txBody>
      </p:sp>
      <p:pic>
        <p:nvPicPr>
          <p:cNvPr id="37" name="Picture 36" descr="A portrait photo of Domenique Zipperling">
            <a:extLst>
              <a:ext uri="{FF2B5EF4-FFF2-40B4-BE49-F238E27FC236}">
                <a16:creationId xmlns:a16="http://schemas.microsoft.com/office/drawing/2014/main" id="{5323B652-8B76-81DA-18E2-AFF59251AE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35859" y="2218756"/>
            <a:ext cx="1080000" cy="1080000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7955E4EF-13E4-EADB-0330-25FE5755F0A6}"/>
              </a:ext>
            </a:extLst>
          </p:cNvPr>
          <p:cNvSpPr txBox="1"/>
          <p:nvPr/>
        </p:nvSpPr>
        <p:spPr>
          <a:xfrm>
            <a:off x="9773897" y="2157759"/>
            <a:ext cx="168682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accent3"/>
                </a:solidFill>
              </a:rPr>
              <a:t>Domenique Zipperling</a:t>
            </a:r>
          </a:p>
          <a:p>
            <a:r>
              <a:rPr lang="en-US" sz="1200" noProof="1">
                <a:solidFill>
                  <a:schemeClr val="accent3"/>
                </a:solidFill>
              </a:rPr>
              <a:t>Chair for Information Systems and Human-centric Artificial Intelligence</a:t>
            </a:r>
            <a:endParaRPr lang="en-DE" sz="1200" dirty="0">
              <a:solidFill>
                <a:schemeClr val="accent3"/>
              </a:solidFill>
            </a:endParaRPr>
          </a:p>
        </p:txBody>
      </p:sp>
      <p:pic>
        <p:nvPicPr>
          <p:cNvPr id="39" name="Picture 38" descr="A portrait photo of Timo Speith">
            <a:extLst>
              <a:ext uri="{FF2B5EF4-FFF2-40B4-BE49-F238E27FC236}">
                <a16:creationId xmlns:a16="http://schemas.microsoft.com/office/drawing/2014/main" id="{CE7E6D91-3E1F-4A81-E129-EBEBF2358F8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31677" y="3647268"/>
            <a:ext cx="1080000" cy="1080000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589981-470A-032D-F033-D8937D63FAB2}"/>
              </a:ext>
            </a:extLst>
          </p:cNvPr>
          <p:cNvSpPr txBox="1"/>
          <p:nvPr/>
        </p:nvSpPr>
        <p:spPr>
          <a:xfrm>
            <a:off x="9773897" y="3590546"/>
            <a:ext cx="168682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accent3"/>
                </a:solidFill>
              </a:rPr>
              <a:t>Dr. Timo Speith</a:t>
            </a:r>
          </a:p>
          <a:p>
            <a:r>
              <a:rPr lang="en-US" sz="1200" dirty="0">
                <a:solidFill>
                  <a:schemeClr val="accent3"/>
                </a:solidFill>
              </a:rPr>
              <a:t>Chair for </a:t>
            </a:r>
            <a:r>
              <a:rPr lang="en-US" sz="1200" dirty="0" err="1">
                <a:solidFill>
                  <a:schemeClr val="accent3"/>
                </a:solidFill>
              </a:rPr>
              <a:t>Philsosophy</a:t>
            </a:r>
            <a:r>
              <a:rPr lang="en-US" sz="1200" dirty="0">
                <a:solidFill>
                  <a:schemeClr val="accent3"/>
                </a:solidFill>
              </a:rPr>
              <a:t>, Computer Science and </a:t>
            </a:r>
            <a:r>
              <a:rPr lang="en-US" sz="1200" dirty="0" err="1">
                <a:solidFill>
                  <a:schemeClr val="accent3"/>
                </a:solidFill>
              </a:rPr>
              <a:t>Artifical</a:t>
            </a:r>
            <a:r>
              <a:rPr lang="en-US" sz="1200" dirty="0">
                <a:solidFill>
                  <a:schemeClr val="accent3"/>
                </a:solidFill>
              </a:rPr>
              <a:t> Intelligence</a:t>
            </a:r>
          </a:p>
        </p:txBody>
      </p:sp>
    </p:spTree>
    <p:extLst>
      <p:ext uri="{BB962C8B-B14F-4D97-AF65-F5344CB8AC3E}">
        <p14:creationId xmlns:p14="http://schemas.microsoft.com/office/powerpoint/2010/main" val="1280451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D7DEC9-895F-AFCA-589F-B6BE17626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8A20E-C674-4425-838A-47942B3874D1}" type="datetime1">
              <a:rPr lang="de-DE" smtClean="0"/>
              <a:t>09.07.2026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86A5E2-85F3-C8A7-91F9-132E31E3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47E8F-5052-4581-98D0-7C32D5A4534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EC4CD6-79DC-CB8F-E1EE-3C60856039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Universität Bayreuth| Vortragende*r </a:t>
            </a:r>
            <a:endParaRPr lang="en-US" dirty="0"/>
          </a:p>
        </p:txBody>
      </p:sp>
      <p:sp>
        <p:nvSpPr>
          <p:cNvPr id="6" name="Titel 7">
            <a:extLst>
              <a:ext uri="{FF2B5EF4-FFF2-40B4-BE49-F238E27FC236}">
                <a16:creationId xmlns:a16="http://schemas.microsoft.com/office/drawing/2014/main" id="{46C79FDA-1C38-1E57-39E0-8806FF429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421" y="1943495"/>
            <a:ext cx="10131158" cy="731405"/>
          </a:xfrm>
        </p:spPr>
        <p:txBody>
          <a:bodyPr/>
          <a:lstStyle/>
          <a:p>
            <a:pPr algn="ctr"/>
            <a:r>
              <a:rPr lang="de-DE" sz="2000" i="1" noProof="0" dirty="0"/>
              <a:t>“</a:t>
            </a:r>
            <a:r>
              <a:rPr lang="en-DE" sz="2000" i="1" dirty="0"/>
              <a:t>We bring together the AI expertise of the University of Bayreuth to develop innovative </a:t>
            </a:r>
            <a:r>
              <a:rPr lang="en-DE" sz="2000" i="1"/>
              <a:t>AI-related</a:t>
            </a:r>
            <a:r>
              <a:rPr lang="en-DE" sz="2000" i="1" dirty="0"/>
              <a:t> methods and apply them responsibly in science, business, and society.</a:t>
            </a:r>
            <a:r>
              <a:rPr lang="de-DE" sz="2000" i="1" dirty="0"/>
              <a:t>”</a:t>
            </a:r>
          </a:p>
        </p:txBody>
      </p:sp>
      <p:sp>
        <p:nvSpPr>
          <p:cNvPr id="7" name="Titel 7">
            <a:extLst>
              <a:ext uri="{FF2B5EF4-FFF2-40B4-BE49-F238E27FC236}">
                <a16:creationId xmlns:a16="http://schemas.microsoft.com/office/drawing/2014/main" id="{0BEECEEB-C8F4-8E29-1BCF-B0F2B1D58DA4}"/>
              </a:ext>
            </a:extLst>
          </p:cNvPr>
          <p:cNvSpPr txBox="1">
            <a:spLocks/>
          </p:cNvSpPr>
          <p:nvPr/>
        </p:nvSpPr>
        <p:spPr>
          <a:xfrm>
            <a:off x="1030421" y="3647390"/>
            <a:ext cx="10131158" cy="73140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000" i="1" noProof="0" dirty="0"/>
              <a:t>“</a:t>
            </a:r>
            <a:r>
              <a:rPr lang="en-DE" sz="2000" i="1" dirty="0"/>
              <a:t>When utilized appropriately, AI enables scientific progress, sustainable innovation, and a society fit for the future.</a:t>
            </a:r>
            <a:endParaRPr lang="de-DE" sz="2000" i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D35A47-5ABE-250B-45D2-CAA8EB4122C3}"/>
              </a:ext>
            </a:extLst>
          </p:cNvPr>
          <p:cNvSpPr txBox="1"/>
          <p:nvPr/>
        </p:nvSpPr>
        <p:spPr>
          <a:xfrm>
            <a:off x="1225484" y="1564849"/>
            <a:ext cx="914400" cy="320511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en-US" b="1" u="sng" dirty="0">
                <a:solidFill>
                  <a:schemeClr val="tx2"/>
                </a:solidFill>
              </a:rPr>
              <a:t>Mission: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828409-764E-AAD5-59CD-1FDDF35CC955}"/>
              </a:ext>
            </a:extLst>
          </p:cNvPr>
          <p:cNvSpPr txBox="1"/>
          <p:nvPr/>
        </p:nvSpPr>
        <p:spPr>
          <a:xfrm>
            <a:off x="1225484" y="3268744"/>
            <a:ext cx="914400" cy="320511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en-US" b="1" u="sng" dirty="0">
                <a:solidFill>
                  <a:schemeClr val="tx2"/>
                </a:solidFill>
              </a:rPr>
              <a:t>Vision:</a:t>
            </a:r>
          </a:p>
        </p:txBody>
      </p:sp>
    </p:spTree>
    <p:extLst>
      <p:ext uri="{BB962C8B-B14F-4D97-AF65-F5344CB8AC3E}">
        <p14:creationId xmlns:p14="http://schemas.microsoft.com/office/powerpoint/2010/main" val="3711836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76CAB-E911-175E-7281-23F932DB4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RAIS is based on research in AI technology and its application in science and society.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16425A-6636-22D8-B47A-763DFD8A3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8A20E-C674-4425-838A-47942B3874D1}" type="datetime1">
              <a:rPr lang="de-DE" smtClean="0"/>
              <a:t>09.07.2026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72ED0E-D0DD-0BFD-F74D-185A26C26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47E8F-5052-4581-98D0-7C32D5A4534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985D28-533D-DDA5-E0B4-BF6D9096ED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Universität Bayreuth| Vortragende*r </a:t>
            </a:r>
            <a:endParaRPr lang="en-US" dirty="0"/>
          </a:p>
        </p:txBody>
      </p:sp>
      <p:sp>
        <p:nvSpPr>
          <p:cNvPr id="6" name="Triangle 5">
            <a:extLst>
              <a:ext uri="{FF2B5EF4-FFF2-40B4-BE49-F238E27FC236}">
                <a16:creationId xmlns:a16="http://schemas.microsoft.com/office/drawing/2014/main" id="{46B304AC-2D1E-7A06-D634-EDFA24AD501E}"/>
              </a:ext>
            </a:extLst>
          </p:cNvPr>
          <p:cNvSpPr/>
          <p:nvPr/>
        </p:nvSpPr>
        <p:spPr>
          <a:xfrm>
            <a:off x="550800" y="1574276"/>
            <a:ext cx="11088000" cy="735291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RAIS</a:t>
            </a:r>
            <a:r>
              <a:rPr lang="en-US" baseline="30000" dirty="0"/>
              <a:t>2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FD541A9-C5EF-9031-974D-832BAAF76582}"/>
              </a:ext>
            </a:extLst>
          </p:cNvPr>
          <p:cNvSpPr/>
          <p:nvPr/>
        </p:nvSpPr>
        <p:spPr>
          <a:xfrm>
            <a:off x="550800" y="4916078"/>
            <a:ext cx="11088000" cy="735291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AI Technology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669B258-9C4E-FC62-7919-49EF4B7352AB}"/>
              </a:ext>
            </a:extLst>
          </p:cNvPr>
          <p:cNvSpPr/>
          <p:nvPr/>
        </p:nvSpPr>
        <p:spPr>
          <a:xfrm>
            <a:off x="939503" y="2408597"/>
            <a:ext cx="1831977" cy="240845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AI for Life Science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FAF1B5-C87A-E0D9-9AF5-E3E88BCF1476}"/>
              </a:ext>
            </a:extLst>
          </p:cNvPr>
          <p:cNvSpPr/>
          <p:nvPr/>
        </p:nvSpPr>
        <p:spPr>
          <a:xfrm>
            <a:off x="2977264" y="2408596"/>
            <a:ext cx="1831977" cy="240845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AI for Materials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A79C452-FB5E-817E-995E-EB62C6E1B4C2}"/>
              </a:ext>
            </a:extLst>
          </p:cNvPr>
          <p:cNvSpPr/>
          <p:nvPr/>
        </p:nvSpPr>
        <p:spPr>
          <a:xfrm>
            <a:off x="5178811" y="2408596"/>
            <a:ext cx="1831977" cy="240845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AI for Business and Industry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EF3FCC9-8221-1959-5C0E-D689A3AD88A0}"/>
              </a:ext>
            </a:extLst>
          </p:cNvPr>
          <p:cNvSpPr/>
          <p:nvPr/>
        </p:nvSpPr>
        <p:spPr>
          <a:xfrm>
            <a:off x="7241545" y="2408596"/>
            <a:ext cx="1831977" cy="240845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AI in Society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3E2580-839F-9C58-EAB5-22096C44C4F9}"/>
              </a:ext>
            </a:extLst>
          </p:cNvPr>
          <p:cNvSpPr/>
          <p:nvPr/>
        </p:nvSpPr>
        <p:spPr>
          <a:xfrm>
            <a:off x="9420520" y="2408595"/>
            <a:ext cx="1831977" cy="240845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AI for Environmental Science</a:t>
            </a:r>
          </a:p>
        </p:txBody>
      </p:sp>
    </p:spTree>
    <p:extLst>
      <p:ext uri="{BB962C8B-B14F-4D97-AF65-F5344CB8AC3E}">
        <p14:creationId xmlns:p14="http://schemas.microsoft.com/office/powerpoint/2010/main" val="706236879"/>
      </p:ext>
    </p:extLst>
  </p:cSld>
  <p:clrMapOvr>
    <a:masterClrMapping/>
  </p:clrMapOvr>
</p:sld>
</file>

<file path=ppt/theme/theme1.xml><?xml version="1.0" encoding="utf-8"?>
<a:theme xmlns:a="http://schemas.openxmlformats.org/drawingml/2006/main" name="FIM/FIT">
  <a:themeElements>
    <a:clrScheme name="Benutzerdefiniert 7">
      <a:dk1>
        <a:srgbClr val="000000"/>
      </a:dk1>
      <a:lt1>
        <a:srgbClr val="FFFFFF"/>
      </a:lt1>
      <a:dk2>
        <a:srgbClr val="B10034"/>
      </a:dk2>
      <a:lt2>
        <a:srgbClr val="D9D9D9"/>
      </a:lt2>
      <a:accent1>
        <a:srgbClr val="B10034"/>
      </a:accent1>
      <a:accent2>
        <a:srgbClr val="8C8C8C"/>
      </a:accent2>
      <a:accent3>
        <a:srgbClr val="646464"/>
      </a:accent3>
      <a:accent4>
        <a:srgbClr val="A6BBC8"/>
      </a:accent4>
      <a:accent5>
        <a:srgbClr val="4F788C"/>
      </a:accent5>
      <a:accent6>
        <a:srgbClr val="179C7D"/>
      </a:accent6>
      <a:hlink>
        <a:srgbClr val="B10034"/>
      </a:hlink>
      <a:folHlink>
        <a:srgbClr val="4F788C"/>
      </a:folHlink>
    </a:clrScheme>
    <a:fontScheme name="fim/fi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wrap="square" lIns="0" tIns="0" rIns="0" bIns="0" rtlCol="0">
        <a:noAutofit/>
      </a:bodyPr>
      <a:lstStyle>
        <a:defPPr marL="285750" indent="-285750" algn="l">
          <a:buFont typeface="Wingdings" panose="05000000000000000000" pitchFamily="2" charset="2"/>
          <a:buChar char="§"/>
          <a:defRPr sz="1400" dirty="0" smtClean="0">
            <a:solidFill>
              <a:schemeClr val="accent3">
                <a:lumMod val="7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1" id="{608A692B-532E-4B43-92CC-F96562146CDB}" vid="{7B41A2DD-AF49-41CC-BF6B-9B2229D65CFF}"/>
    </a:ext>
  </a:extLst>
</a:theme>
</file>

<file path=ppt/theme/theme2.xml><?xml version="1.0" encoding="utf-8"?>
<a:theme xmlns:a="http://schemas.openxmlformats.org/drawingml/2006/main" name="Universität Bayreuth">
  <a:themeElements>
    <a:clrScheme name="UBT">
      <a:dk1>
        <a:srgbClr val="000000"/>
      </a:dk1>
      <a:lt1>
        <a:srgbClr val="FFFFFF"/>
      </a:lt1>
      <a:dk2>
        <a:srgbClr val="009260"/>
      </a:dk2>
      <a:lt2>
        <a:srgbClr val="D9D9D9"/>
      </a:lt2>
      <a:accent1>
        <a:srgbClr val="EBEBE4"/>
      </a:accent1>
      <a:accent2>
        <a:srgbClr val="7F8990"/>
      </a:accent2>
      <a:accent3>
        <a:srgbClr val="48535A"/>
      </a:accent3>
      <a:accent4>
        <a:srgbClr val="A6BBC8"/>
      </a:accent4>
      <a:accent5>
        <a:srgbClr val="179C7D"/>
      </a:accent5>
      <a:accent6>
        <a:srgbClr val="B10034"/>
      </a:accent6>
      <a:hlink>
        <a:srgbClr val="009260"/>
      </a:hlink>
      <a:folHlink>
        <a:srgbClr val="7F8990"/>
      </a:folHlink>
    </a:clrScheme>
    <a:fontScheme name="fim/fi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wrap="square" lIns="0" tIns="0" rIns="0" bIns="0" rtlCol="0">
        <a:noAutofit/>
      </a:bodyPr>
      <a:lstStyle>
        <a:defPPr marL="285750" indent="-285750" algn="l">
          <a:buFont typeface="Wingdings" panose="05000000000000000000" pitchFamily="2" charset="2"/>
          <a:buChar char="§"/>
          <a:defRPr sz="1400" dirty="0" err="1" smtClean="0">
            <a:solidFill>
              <a:schemeClr val="accent3">
                <a:lumMod val="7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1" id="{608A692B-532E-4B43-92CC-F96562146CDB}" vid="{BEF98412-E740-4627-97ED-82634ABC6316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fd8719d-a729-4e52-9e25-cc835407a806" xsi:nil="true"/>
    <lcf76f155ced4ddcb4097134ff3c332f xmlns="1495117c-9b21-48d3-99ec-00fed3aaa00a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E5E36C56D9AEA499403512DCA1AD2ED" ma:contentTypeVersion="11" ma:contentTypeDescription="Ein neues Dokument erstellen." ma:contentTypeScope="" ma:versionID="bbd59845791303c992c1119c785d3849">
  <xsd:schema xmlns:xsd="http://www.w3.org/2001/XMLSchema" xmlns:xs="http://www.w3.org/2001/XMLSchema" xmlns:p="http://schemas.microsoft.com/office/2006/metadata/properties" xmlns:ns2="1495117c-9b21-48d3-99ec-00fed3aaa00a" xmlns:ns3="7fd8719d-a729-4e52-9e25-cc835407a806" targetNamespace="http://schemas.microsoft.com/office/2006/metadata/properties" ma:root="true" ma:fieldsID="79354834808cfec8c234fac8aaa73fda" ns2:_="" ns3:_="">
    <xsd:import namespace="1495117c-9b21-48d3-99ec-00fed3aaa00a"/>
    <xsd:import namespace="7fd8719d-a729-4e52-9e25-cc835407a80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95117c-9b21-48d3-99ec-00fed3aaa0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Bildmarkierungen" ma:readOnly="false" ma:fieldId="{5cf76f15-5ced-4ddc-b409-7134ff3c332f}" ma:taxonomyMulti="true" ma:sspId="ff7c373a-4c85-4e30-91d8-ddabce5d76a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d8719d-a729-4e52-9e25-cc835407a806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60865546-cd6d-49ce-946f-ad0acd73468b}" ma:internalName="TaxCatchAll" ma:showField="CatchAllData" ma:web="7fd8719d-a729-4e52-9e25-cc835407a80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1BA62DE-A85D-42F2-9269-7C5BB32494CB}">
  <ds:schemaRefs>
    <ds:schemaRef ds:uri="http://purl.org/dc/dcmitype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ff040a37-b3ea-4759-a8c6-8ee1c716ee48"/>
    <ds:schemaRef ds:uri="http://purl.org/dc/terms/"/>
    <ds:schemaRef ds:uri="http://schemas.microsoft.com/office/infopath/2007/PartnerControls"/>
    <ds:schemaRef ds:uri="http://www.w3.org/XML/1998/namespace"/>
    <ds:schemaRef ds:uri="3132837e-0bfa-4e32-ba26-19c591d67293"/>
    <ds:schemaRef ds:uri="7fd8719d-a729-4e52-9e25-cc835407a806"/>
    <ds:schemaRef ds:uri="1495117c-9b21-48d3-99ec-00fed3aaa00a"/>
  </ds:schemaRefs>
</ds:datastoreItem>
</file>

<file path=customXml/itemProps2.xml><?xml version="1.0" encoding="utf-8"?>
<ds:datastoreItem xmlns:ds="http://schemas.openxmlformats.org/officeDocument/2006/customXml" ds:itemID="{681FF3C3-5B72-4797-93FB-9835394403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95117c-9b21-48d3-99ec-00fed3aaa00a"/>
    <ds:schemaRef ds:uri="7fd8719d-a729-4e52-9e25-cc835407a80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AA1AC1C-FEE9-46FF-97E3-2D980C6A013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FIT</Template>
  <TotalTime>1318</TotalTime>
  <Words>245</Words>
  <Application>Microsoft Office PowerPoint</Application>
  <PresentationFormat>Breitbild</PresentationFormat>
  <Paragraphs>39</Paragraphs>
  <Slides>4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4</vt:i4>
      </vt:variant>
    </vt:vector>
  </HeadingPairs>
  <TitlesOfParts>
    <vt:vector size="6" baseType="lpstr">
      <vt:lpstr>FIM/FIT</vt:lpstr>
      <vt:lpstr>Universität Bayreuth</vt:lpstr>
      <vt:lpstr>Research Center for Artificial Intelligence  in Science and Society (RAIS2)</vt:lpstr>
      <vt:lpstr>The RAIS2 Executive Board and Managing Directors</vt:lpstr>
      <vt:lpstr>“We bring together the AI expertise of the University of Bayreuth to develop innovative AI-related methods and apply them responsibly in science, business, and society.”</vt:lpstr>
      <vt:lpstr>RAIS is based on research in AI technology and its application in science and society.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Zipperling, Domenique</dc:creator>
  <cp:keywords/>
  <cp:lastModifiedBy>Zipperling, Domenique</cp:lastModifiedBy>
  <cp:revision>4</cp:revision>
  <dcterms:created xsi:type="dcterms:W3CDTF">2025-08-08T08:11:03Z</dcterms:created>
  <dcterms:modified xsi:type="dcterms:W3CDTF">2026-07-09T14:36:42Z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0x0101007E5E36C56D9AEA499403512DCA1AD2ED</vt:lpwstr>
  </property>
  <property fmtid="{D5CDD505-2E9C-101B-9397-08002B2CF9AE}" pid="3" name="MediaServiceImageTags">
    <vt:lpwstr/>
  </property>
</Properties>
</file>